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0" r:id="rId6"/>
    <p:sldId id="274" r:id="rId7"/>
    <p:sldId id="275" r:id="rId8"/>
    <p:sldId id="277" r:id="rId9"/>
    <p:sldId id="279" r:id="rId10"/>
    <p:sldId id="278" r:id="rId11"/>
    <p:sldId id="280" r:id="rId12"/>
    <p:sldId id="281" r:id="rId13"/>
    <p:sldId id="282" r:id="rId14"/>
    <p:sldId id="285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B804D-CBB3-4E1A-9FFD-9321C1EDEFB4}" v="90" dt="2025-11-18T07:12:59.11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 snapToObjects="1">
      <p:cViewPr varScale="1">
        <p:scale>
          <a:sx n="75" d="100"/>
          <a:sy n="75" d="100"/>
        </p:scale>
        <p:origin x="90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sh mangali" userId="19df09ad2f154328" providerId="LiveId" clId="{9991AB3A-D692-45DD-9C00-5CBE8249E62A}"/>
    <pc:docChg chg="undo custSel addSld modSld sldOrd">
      <pc:chgData name="mahesh mangali" userId="19df09ad2f154328" providerId="LiveId" clId="{9991AB3A-D692-45DD-9C00-5CBE8249E62A}" dt="2025-11-18T07:12:59.114" v="558"/>
      <pc:docMkLst>
        <pc:docMk/>
      </pc:docMkLst>
      <pc:sldChg chg="modSp mod">
        <pc:chgData name="mahesh mangali" userId="19df09ad2f154328" providerId="LiveId" clId="{9991AB3A-D692-45DD-9C00-5CBE8249E62A}" dt="2025-11-16T04:14:38.899" v="347" actId="404"/>
        <pc:sldMkLst>
          <pc:docMk/>
          <pc:sldMk cId="3417721485" sldId="256"/>
        </pc:sldMkLst>
        <pc:spChg chg="mod">
          <ac:chgData name="mahesh mangali" userId="19df09ad2f154328" providerId="LiveId" clId="{9991AB3A-D692-45DD-9C00-5CBE8249E62A}" dt="2025-11-16T04:14:38.899" v="347" actId="404"/>
          <ac:spMkLst>
            <pc:docMk/>
            <pc:sldMk cId="3417721485" sldId="256"/>
            <ac:spMk id="4" creationId="{2FD691BD-D720-F843-75FE-384BFE791BB8}"/>
          </ac:spMkLst>
        </pc:spChg>
      </pc:sldChg>
      <pc:sldChg chg="modSp mod">
        <pc:chgData name="mahesh mangali" userId="19df09ad2f154328" providerId="LiveId" clId="{9991AB3A-D692-45DD-9C00-5CBE8249E62A}" dt="2025-11-16T04:14:10.007" v="341" actId="14100"/>
        <pc:sldMkLst>
          <pc:docMk/>
          <pc:sldMk cId="1429390259" sldId="260"/>
        </pc:sldMkLst>
        <pc:spChg chg="mod">
          <ac:chgData name="mahesh mangali" userId="19df09ad2f154328" providerId="LiveId" clId="{9991AB3A-D692-45DD-9C00-5CBE8249E62A}" dt="2025-11-16T04:14:10.007" v="341" actId="14100"/>
          <ac:spMkLst>
            <pc:docMk/>
            <pc:sldMk cId="1429390259" sldId="260"/>
            <ac:spMk id="9" creationId="{EEDC6258-A7C0-CA75-B878-26D0F453900C}"/>
          </ac:spMkLst>
        </pc:spChg>
      </pc:sldChg>
      <pc:sldChg chg="addSp modSp mod">
        <pc:chgData name="mahesh mangali" userId="19df09ad2f154328" providerId="LiveId" clId="{9991AB3A-D692-45DD-9C00-5CBE8249E62A}" dt="2025-11-16T04:14:30.333" v="346" actId="404"/>
        <pc:sldMkLst>
          <pc:docMk/>
          <pc:sldMk cId="2939930866" sldId="274"/>
        </pc:sldMkLst>
        <pc:spChg chg="add mod">
          <ac:chgData name="mahesh mangali" userId="19df09ad2f154328" providerId="LiveId" clId="{9991AB3A-D692-45DD-9C00-5CBE8249E62A}" dt="2025-11-16T04:14:30.333" v="346" actId="404"/>
          <ac:spMkLst>
            <pc:docMk/>
            <pc:sldMk cId="2939930866" sldId="274"/>
            <ac:spMk id="3" creationId="{72B14367-EAB9-BBB6-406D-36BCDAD6CCFD}"/>
          </ac:spMkLst>
        </pc:spChg>
        <pc:spChg chg="mod">
          <ac:chgData name="mahesh mangali" userId="19df09ad2f154328" providerId="LiveId" clId="{9991AB3A-D692-45DD-9C00-5CBE8249E62A}" dt="2025-11-15T05:47:38.910" v="338" actId="20577"/>
          <ac:spMkLst>
            <pc:docMk/>
            <pc:sldMk cId="2939930866" sldId="274"/>
            <ac:spMk id="4" creationId="{0169F17E-93AA-FB18-B55D-6F86B9362440}"/>
          </ac:spMkLst>
        </pc:spChg>
      </pc:sldChg>
      <pc:sldChg chg="addSp modSp mod">
        <pc:chgData name="mahesh mangali" userId="19df09ad2f154328" providerId="LiveId" clId="{9991AB3A-D692-45DD-9C00-5CBE8249E62A}" dt="2025-11-16T04:14:24.348" v="345" actId="404"/>
        <pc:sldMkLst>
          <pc:docMk/>
          <pc:sldMk cId="2418253768" sldId="275"/>
        </pc:sldMkLst>
        <pc:spChg chg="add mod">
          <ac:chgData name="mahesh mangali" userId="19df09ad2f154328" providerId="LiveId" clId="{9991AB3A-D692-45DD-9C00-5CBE8249E62A}" dt="2025-11-16T04:14:24.348" v="345" actId="404"/>
          <ac:spMkLst>
            <pc:docMk/>
            <pc:sldMk cId="2418253768" sldId="275"/>
            <ac:spMk id="3" creationId="{CE733F31-1535-CAEA-A6D9-4D304BC2F3E0}"/>
          </ac:spMkLst>
        </pc:spChg>
        <pc:graphicFrameChg chg="modGraphic">
          <ac:chgData name="mahesh mangali" userId="19df09ad2f154328" providerId="LiveId" clId="{9991AB3A-D692-45DD-9C00-5CBE8249E62A}" dt="2025-11-15T05:47:06.983" v="326" actId="12385"/>
          <ac:graphicFrameMkLst>
            <pc:docMk/>
            <pc:sldMk cId="2418253768" sldId="275"/>
            <ac:graphicFrameMk id="10" creationId="{50CBDD1A-B460-0E3D-2D4F-B18557AC74F4}"/>
          </ac:graphicFrameMkLst>
        </pc:graphicFrameChg>
      </pc:sldChg>
      <pc:sldChg chg="addSp modSp mod">
        <pc:chgData name="mahesh mangali" userId="19df09ad2f154328" providerId="LiveId" clId="{9991AB3A-D692-45DD-9C00-5CBE8249E62A}" dt="2025-11-16T04:14:45.952" v="349" actId="404"/>
        <pc:sldMkLst>
          <pc:docMk/>
          <pc:sldMk cId="1726833329" sldId="277"/>
        </pc:sldMkLst>
        <pc:spChg chg="add mod">
          <ac:chgData name="mahesh mangali" userId="19df09ad2f154328" providerId="LiveId" clId="{9991AB3A-D692-45DD-9C00-5CBE8249E62A}" dt="2025-11-15T02:35:00.461" v="151" actId="1076"/>
          <ac:spMkLst>
            <pc:docMk/>
            <pc:sldMk cId="1726833329" sldId="277"/>
            <ac:spMk id="3" creationId="{DB65B6BC-D1D6-383B-9B1D-0579C9188CB4}"/>
          </ac:spMkLst>
        </pc:spChg>
        <pc:spChg chg="mod">
          <ac:chgData name="mahesh mangali" userId="19df09ad2f154328" providerId="LiveId" clId="{9991AB3A-D692-45DD-9C00-5CBE8249E62A}" dt="2025-11-15T02:34:53.341" v="150" actId="179"/>
          <ac:spMkLst>
            <pc:docMk/>
            <pc:sldMk cId="1726833329" sldId="277"/>
            <ac:spMk id="4" creationId="{E8BC459F-BB6E-A425-C668-0E4F19D1E3AE}"/>
          </ac:spMkLst>
        </pc:spChg>
        <pc:spChg chg="add mod">
          <ac:chgData name="mahesh mangali" userId="19df09ad2f154328" providerId="LiveId" clId="{9991AB3A-D692-45DD-9C00-5CBE8249E62A}" dt="2025-11-15T02:35:04.690" v="152" actId="1076"/>
          <ac:spMkLst>
            <pc:docMk/>
            <pc:sldMk cId="1726833329" sldId="277"/>
            <ac:spMk id="5" creationId="{1BAB9EF6-2B9D-E08D-9DA4-DE1DB92E55EF}"/>
          </ac:spMkLst>
        </pc:spChg>
        <pc:spChg chg="add mod">
          <ac:chgData name="mahesh mangali" userId="19df09ad2f154328" providerId="LiveId" clId="{9991AB3A-D692-45DD-9C00-5CBE8249E62A}" dt="2025-11-15T02:35:09.607" v="153" actId="1076"/>
          <ac:spMkLst>
            <pc:docMk/>
            <pc:sldMk cId="1726833329" sldId="277"/>
            <ac:spMk id="6" creationId="{CBF83627-0209-B528-F0F1-A6473795ED81}"/>
          </ac:spMkLst>
        </pc:spChg>
        <pc:spChg chg="add mod">
          <ac:chgData name="mahesh mangali" userId="19df09ad2f154328" providerId="LiveId" clId="{9991AB3A-D692-45DD-9C00-5CBE8249E62A}" dt="2025-11-15T02:35:13.695" v="154" actId="1076"/>
          <ac:spMkLst>
            <pc:docMk/>
            <pc:sldMk cId="1726833329" sldId="277"/>
            <ac:spMk id="11" creationId="{67E839B7-A8CF-F9AB-68CE-3D361B448D9C}"/>
          </ac:spMkLst>
        </pc:spChg>
        <pc:spChg chg="add mod">
          <ac:chgData name="mahesh mangali" userId="19df09ad2f154328" providerId="LiveId" clId="{9991AB3A-D692-45DD-9C00-5CBE8249E62A}" dt="2025-11-15T02:35:19.620" v="155" actId="1076"/>
          <ac:spMkLst>
            <pc:docMk/>
            <pc:sldMk cId="1726833329" sldId="277"/>
            <ac:spMk id="12" creationId="{123ED53F-6681-C6D0-4349-2DEC22F80AA5}"/>
          </ac:spMkLst>
        </pc:spChg>
        <pc:spChg chg="add mod">
          <ac:chgData name="mahesh mangali" userId="19df09ad2f154328" providerId="LiveId" clId="{9991AB3A-D692-45DD-9C00-5CBE8249E62A}" dt="2025-11-15T02:35:22.886" v="156" actId="1076"/>
          <ac:spMkLst>
            <pc:docMk/>
            <pc:sldMk cId="1726833329" sldId="277"/>
            <ac:spMk id="13" creationId="{398F3E43-FC69-D9CC-983D-357817EFECFB}"/>
          </ac:spMkLst>
        </pc:spChg>
        <pc:spChg chg="add mod">
          <ac:chgData name="mahesh mangali" userId="19df09ad2f154328" providerId="LiveId" clId="{9991AB3A-D692-45DD-9C00-5CBE8249E62A}" dt="2025-11-15T02:35:30.337" v="158" actId="1076"/>
          <ac:spMkLst>
            <pc:docMk/>
            <pc:sldMk cId="1726833329" sldId="277"/>
            <ac:spMk id="14" creationId="{836054B5-93F0-3139-D910-922AB633E12D}"/>
          </ac:spMkLst>
        </pc:spChg>
        <pc:spChg chg="add mod">
          <ac:chgData name="mahesh mangali" userId="19df09ad2f154328" providerId="LiveId" clId="{9991AB3A-D692-45DD-9C00-5CBE8249E62A}" dt="2025-11-16T04:14:45.952" v="349" actId="404"/>
          <ac:spMkLst>
            <pc:docMk/>
            <pc:sldMk cId="1726833329" sldId="277"/>
            <ac:spMk id="16" creationId="{D27E1058-9A8A-FECC-A86B-373AC09B06E3}"/>
          </ac:spMkLst>
        </pc:spChg>
      </pc:sldChg>
      <pc:sldChg chg="addSp delSp modSp mod">
        <pc:chgData name="mahesh mangali" userId="19df09ad2f154328" providerId="LiveId" clId="{9991AB3A-D692-45DD-9C00-5CBE8249E62A}" dt="2025-11-18T07:08:03.759" v="503" actId="1076"/>
        <pc:sldMkLst>
          <pc:docMk/>
          <pc:sldMk cId="124974737" sldId="278"/>
        </pc:sldMkLst>
        <pc:spChg chg="add del mod">
          <ac:chgData name="mahesh mangali" userId="19df09ad2f154328" providerId="LiveId" clId="{9991AB3A-D692-45DD-9C00-5CBE8249E62A}" dt="2025-11-18T07:06:55.417" v="490" actId="14100"/>
          <ac:spMkLst>
            <pc:docMk/>
            <pc:sldMk cId="124974737" sldId="278"/>
            <ac:spMk id="3" creationId="{C016F204-6CBC-4A06-3007-2C5EABA152E0}"/>
          </ac:spMkLst>
        </pc:spChg>
        <pc:spChg chg="add mod">
          <ac:chgData name="mahesh mangali" userId="19df09ad2f154328" providerId="LiveId" clId="{9991AB3A-D692-45DD-9C00-5CBE8249E62A}" dt="2025-11-16T04:15:47.138" v="361" actId="404"/>
          <ac:spMkLst>
            <pc:docMk/>
            <pc:sldMk cId="124974737" sldId="278"/>
            <ac:spMk id="10" creationId="{371960D4-7D9E-BD2A-71E8-ED7C52FAFB6C}"/>
          </ac:spMkLst>
        </pc:spChg>
        <pc:spChg chg="add">
          <ac:chgData name="mahesh mangali" userId="19df09ad2f154328" providerId="LiveId" clId="{9991AB3A-D692-45DD-9C00-5CBE8249E62A}" dt="2025-11-18T07:02:41.596" v="449"/>
          <ac:spMkLst>
            <pc:docMk/>
            <pc:sldMk cId="124974737" sldId="278"/>
            <ac:spMk id="11" creationId="{A088F5CE-3591-943C-556D-92D8DB6B6849}"/>
          </ac:spMkLst>
        </pc:spChg>
        <pc:spChg chg="add del mod">
          <ac:chgData name="mahesh mangali" userId="19df09ad2f154328" providerId="LiveId" clId="{9991AB3A-D692-45DD-9C00-5CBE8249E62A}" dt="2025-11-18T07:07:18.688" v="495"/>
          <ac:spMkLst>
            <pc:docMk/>
            <pc:sldMk cId="124974737" sldId="278"/>
            <ac:spMk id="12" creationId="{F2B0C7E5-B781-A987-3437-3E2CF85317B7}"/>
          </ac:spMkLst>
        </pc:spChg>
        <pc:spChg chg="add mod">
          <ac:chgData name="mahesh mangali" userId="19df09ad2f154328" providerId="LiveId" clId="{9991AB3A-D692-45DD-9C00-5CBE8249E62A}" dt="2025-11-18T07:04:23.806" v="461"/>
          <ac:spMkLst>
            <pc:docMk/>
            <pc:sldMk cId="124974737" sldId="278"/>
            <ac:spMk id="13" creationId="{C9CA2C2C-0BD7-A68F-A8B0-EFA351504D02}"/>
          </ac:spMkLst>
        </pc:spChg>
        <pc:picChg chg="add mod">
          <ac:chgData name="mahesh mangali" userId="19df09ad2f154328" providerId="LiveId" clId="{9991AB3A-D692-45DD-9C00-5CBE8249E62A}" dt="2025-11-18T07:07:58.229" v="502" actId="1076"/>
          <ac:picMkLst>
            <pc:docMk/>
            <pc:sldMk cId="124974737" sldId="278"/>
            <ac:picMk id="4" creationId="{6D2F99C1-0BA1-39D0-793E-8080B6DB439E}"/>
          </ac:picMkLst>
        </pc:picChg>
        <pc:picChg chg="add mod">
          <ac:chgData name="mahesh mangali" userId="19df09ad2f154328" providerId="LiveId" clId="{9991AB3A-D692-45DD-9C00-5CBE8249E62A}" dt="2025-11-18T07:08:03.759" v="503" actId="1076"/>
          <ac:picMkLst>
            <pc:docMk/>
            <pc:sldMk cId="124974737" sldId="278"/>
            <ac:picMk id="6" creationId="{4056BFF1-98D5-1404-99AE-BB20062B3284}"/>
          </ac:picMkLst>
        </pc:picChg>
        <pc:picChg chg="add mod">
          <ac:chgData name="mahesh mangali" userId="19df09ad2f154328" providerId="LiveId" clId="{9991AB3A-D692-45DD-9C00-5CBE8249E62A}" dt="2025-11-18T07:07:51.864" v="500" actId="1076"/>
          <ac:picMkLst>
            <pc:docMk/>
            <pc:sldMk cId="124974737" sldId="278"/>
            <ac:picMk id="7" creationId="{BC475FD3-708E-E9E2-9D76-AD3793B74818}"/>
          </ac:picMkLst>
        </pc:picChg>
        <pc:picChg chg="add mod">
          <ac:chgData name="mahesh mangali" userId="19df09ad2f154328" providerId="LiveId" clId="{9991AB3A-D692-45DD-9C00-5CBE8249E62A}" dt="2025-11-18T07:07:47.504" v="499" actId="1076"/>
          <ac:picMkLst>
            <pc:docMk/>
            <pc:sldMk cId="124974737" sldId="278"/>
            <ac:picMk id="8" creationId="{B73BEECE-2CAA-45BD-F2C4-E21499B1B042}"/>
          </ac:picMkLst>
        </pc:picChg>
        <pc:picChg chg="add mod">
          <ac:chgData name="mahesh mangali" userId="19df09ad2f154328" providerId="LiveId" clId="{9991AB3A-D692-45DD-9C00-5CBE8249E62A}" dt="2025-11-18T07:07:55.544" v="501" actId="1076"/>
          <ac:picMkLst>
            <pc:docMk/>
            <pc:sldMk cId="124974737" sldId="278"/>
            <ac:picMk id="9" creationId="{99167ECC-FB73-E317-2654-90DEDA3E9891}"/>
          </ac:picMkLst>
        </pc:picChg>
      </pc:sldChg>
      <pc:sldChg chg="addSp delSp modSp mod">
        <pc:chgData name="mahesh mangali" userId="19df09ad2f154328" providerId="LiveId" clId="{9991AB3A-D692-45DD-9C00-5CBE8249E62A}" dt="2025-11-16T04:15:33.926" v="358" actId="14100"/>
        <pc:sldMkLst>
          <pc:docMk/>
          <pc:sldMk cId="3682492402" sldId="279"/>
        </pc:sldMkLst>
        <pc:spChg chg="mod">
          <ac:chgData name="mahesh mangali" userId="19df09ad2f154328" providerId="LiveId" clId="{9991AB3A-D692-45DD-9C00-5CBE8249E62A}" dt="2025-11-16T04:15:23.456" v="354" actId="1076"/>
          <ac:spMkLst>
            <pc:docMk/>
            <pc:sldMk cId="3682492402" sldId="279"/>
            <ac:spMk id="2" creationId="{CAE9A56A-994F-5AF8-996F-427F528EB64E}"/>
          </ac:spMkLst>
        </pc:spChg>
        <pc:spChg chg="mod">
          <ac:chgData name="mahesh mangali" userId="19df09ad2f154328" providerId="LiveId" clId="{9991AB3A-D692-45DD-9C00-5CBE8249E62A}" dt="2025-11-15T02:36:43.798" v="169" actId="179"/>
          <ac:spMkLst>
            <pc:docMk/>
            <pc:sldMk cId="3682492402" sldId="279"/>
            <ac:spMk id="3" creationId="{4C607D51-EB13-FACD-A8BF-58E99EAF095F}"/>
          </ac:spMkLst>
        </pc:spChg>
        <pc:spChg chg="add mod">
          <ac:chgData name="mahesh mangali" userId="19df09ad2f154328" providerId="LiveId" clId="{9991AB3A-D692-45DD-9C00-5CBE8249E62A}" dt="2025-11-15T02:36:59.008" v="175" actId="1076"/>
          <ac:spMkLst>
            <pc:docMk/>
            <pc:sldMk cId="3682492402" sldId="279"/>
            <ac:spMk id="6" creationId="{F0702813-F347-2B6C-84C8-6850E18CF377}"/>
          </ac:spMkLst>
        </pc:spChg>
        <pc:spChg chg="add mod">
          <ac:chgData name="mahesh mangali" userId="19df09ad2f154328" providerId="LiveId" clId="{9991AB3A-D692-45DD-9C00-5CBE8249E62A}" dt="2025-11-15T02:37:03.299" v="176" actId="1076"/>
          <ac:spMkLst>
            <pc:docMk/>
            <pc:sldMk cId="3682492402" sldId="279"/>
            <ac:spMk id="8" creationId="{1EF03856-1D1F-7DEC-D7BF-3E625198B7ED}"/>
          </ac:spMkLst>
        </pc:spChg>
        <pc:spChg chg="add mod">
          <ac:chgData name="mahesh mangali" userId="19df09ad2f154328" providerId="LiveId" clId="{9991AB3A-D692-45DD-9C00-5CBE8249E62A}" dt="2025-11-15T02:37:09.295" v="177" actId="1076"/>
          <ac:spMkLst>
            <pc:docMk/>
            <pc:sldMk cId="3682492402" sldId="279"/>
            <ac:spMk id="9" creationId="{5E667131-919E-5730-2A37-C669FB927880}"/>
          </ac:spMkLst>
        </pc:spChg>
        <pc:spChg chg="add mod">
          <ac:chgData name="mahesh mangali" userId="19df09ad2f154328" providerId="LiveId" clId="{9991AB3A-D692-45DD-9C00-5CBE8249E62A}" dt="2025-11-15T02:37:13.901" v="178" actId="1076"/>
          <ac:spMkLst>
            <pc:docMk/>
            <pc:sldMk cId="3682492402" sldId="279"/>
            <ac:spMk id="10" creationId="{8DDC969A-70BF-6CCC-5A12-3484587E3860}"/>
          </ac:spMkLst>
        </pc:spChg>
        <pc:spChg chg="add mod">
          <ac:chgData name="mahesh mangali" userId="19df09ad2f154328" providerId="LiveId" clId="{9991AB3A-D692-45DD-9C00-5CBE8249E62A}" dt="2025-11-16T04:15:33.926" v="358" actId="14100"/>
          <ac:spMkLst>
            <pc:docMk/>
            <pc:sldMk cId="3682492402" sldId="279"/>
            <ac:spMk id="11" creationId="{069E2FC6-DDA2-DB6F-A7AA-45DEC62307A8}"/>
          </ac:spMkLst>
        </pc:spChg>
        <pc:graphicFrameChg chg="mod">
          <ac:chgData name="mahesh mangali" userId="19df09ad2f154328" providerId="LiveId" clId="{9991AB3A-D692-45DD-9C00-5CBE8249E62A}" dt="2025-11-16T04:15:14.647" v="353" actId="1076"/>
          <ac:graphicFrameMkLst>
            <pc:docMk/>
            <pc:sldMk cId="3682492402" sldId="279"/>
            <ac:graphicFrameMk id="7" creationId="{90EB1CA3-B482-4E6E-3ECF-E89BF35E32ED}"/>
          </ac:graphicFrameMkLst>
        </pc:graphicFrameChg>
        <pc:picChg chg="mod">
          <ac:chgData name="mahesh mangali" userId="19df09ad2f154328" providerId="LiveId" clId="{9991AB3A-D692-45DD-9C00-5CBE8249E62A}" dt="2025-11-15T02:37:35.155" v="181" actId="14100"/>
          <ac:picMkLst>
            <pc:docMk/>
            <pc:sldMk cId="3682492402" sldId="279"/>
            <ac:picMk id="5" creationId="{58A48230-855A-5536-469C-74158DB8B54E}"/>
          </ac:picMkLst>
        </pc:picChg>
      </pc:sldChg>
      <pc:sldChg chg="addSp modSp mod">
        <pc:chgData name="mahesh mangali" userId="19df09ad2f154328" providerId="LiveId" clId="{9991AB3A-D692-45DD-9C00-5CBE8249E62A}" dt="2025-11-17T04:12:59.867" v="448" actId="20577"/>
        <pc:sldMkLst>
          <pc:docMk/>
          <pc:sldMk cId="1439021920" sldId="280"/>
        </pc:sldMkLst>
        <pc:spChg chg="mod">
          <ac:chgData name="mahesh mangali" userId="19df09ad2f154328" providerId="LiveId" clId="{9991AB3A-D692-45DD-9C00-5CBE8249E62A}" dt="2025-11-16T04:18:03.542" v="381" actId="27636"/>
          <ac:spMkLst>
            <pc:docMk/>
            <pc:sldMk cId="1439021920" sldId="280"/>
            <ac:spMk id="2" creationId="{F38BF0D5-370D-2EBD-5A57-D8449141885C}"/>
          </ac:spMkLst>
        </pc:spChg>
        <pc:spChg chg="mod">
          <ac:chgData name="mahesh mangali" userId="19df09ad2f154328" providerId="LiveId" clId="{9991AB3A-D692-45DD-9C00-5CBE8249E62A}" dt="2025-11-17T04:12:59.867" v="448" actId="20577"/>
          <ac:spMkLst>
            <pc:docMk/>
            <pc:sldMk cId="1439021920" sldId="280"/>
            <ac:spMk id="3" creationId="{5B2D0DD7-9789-A75E-8626-ED01220CE68B}"/>
          </ac:spMkLst>
        </pc:spChg>
        <pc:spChg chg="add mod">
          <ac:chgData name="mahesh mangali" userId="19df09ad2f154328" providerId="LiveId" clId="{9991AB3A-D692-45DD-9C00-5CBE8249E62A}" dt="2025-11-16T04:16:04.119" v="364" actId="404"/>
          <ac:spMkLst>
            <pc:docMk/>
            <pc:sldMk cId="1439021920" sldId="280"/>
            <ac:spMk id="15" creationId="{C90B606E-1CEC-56FE-95BB-074657C28BE7}"/>
          </ac:spMkLst>
        </pc:spChg>
        <pc:picChg chg="add mod">
          <ac:chgData name="mahesh mangali" userId="19df09ad2f154328" providerId="LiveId" clId="{9991AB3A-D692-45DD-9C00-5CBE8249E62A}" dt="2025-11-15T02:32:21.157" v="128" actId="1076"/>
          <ac:picMkLst>
            <pc:docMk/>
            <pc:sldMk cId="1439021920" sldId="280"/>
            <ac:picMk id="6" creationId="{1BC7AD06-6A21-1ABA-A6E8-497FE8005D4B}"/>
          </ac:picMkLst>
        </pc:picChg>
        <pc:picChg chg="add mod">
          <ac:chgData name="mahesh mangali" userId="19df09ad2f154328" providerId="LiveId" clId="{9991AB3A-D692-45DD-9C00-5CBE8249E62A}" dt="2025-11-15T02:32:54.631" v="132" actId="1076"/>
          <ac:picMkLst>
            <pc:docMk/>
            <pc:sldMk cId="1439021920" sldId="280"/>
            <ac:picMk id="8" creationId="{73D8CF64-DD07-80EC-D01F-210917DBA951}"/>
          </ac:picMkLst>
        </pc:picChg>
        <pc:picChg chg="add mod">
          <ac:chgData name="mahesh mangali" userId="19df09ad2f154328" providerId="LiveId" clId="{9991AB3A-D692-45DD-9C00-5CBE8249E62A}" dt="2025-11-15T02:32:46.984" v="131" actId="1076"/>
          <ac:picMkLst>
            <pc:docMk/>
            <pc:sldMk cId="1439021920" sldId="280"/>
            <ac:picMk id="9" creationId="{C16621E4-355B-DB17-7166-D9693E964D3A}"/>
          </ac:picMkLst>
        </pc:picChg>
        <pc:picChg chg="add mod">
          <ac:chgData name="mahesh mangali" userId="19df09ad2f154328" providerId="LiveId" clId="{9991AB3A-D692-45DD-9C00-5CBE8249E62A}" dt="2025-11-15T02:32:26.653" v="129" actId="1076"/>
          <ac:picMkLst>
            <pc:docMk/>
            <pc:sldMk cId="1439021920" sldId="280"/>
            <ac:picMk id="10" creationId="{2F3AF331-359C-3BA6-5F52-248BD8AA45DA}"/>
          </ac:picMkLst>
        </pc:picChg>
        <pc:picChg chg="add mod">
          <ac:chgData name="mahesh mangali" userId="19df09ad2f154328" providerId="LiveId" clId="{9991AB3A-D692-45DD-9C00-5CBE8249E62A}" dt="2025-11-15T02:32:10.582" v="127" actId="1076"/>
          <ac:picMkLst>
            <pc:docMk/>
            <pc:sldMk cId="1439021920" sldId="280"/>
            <ac:picMk id="11" creationId="{2F1901F0-7E3F-5FC2-3FCA-451146E862E7}"/>
          </ac:picMkLst>
        </pc:picChg>
        <pc:picChg chg="add mod">
          <ac:chgData name="mahesh mangali" userId="19df09ad2f154328" providerId="LiveId" clId="{9991AB3A-D692-45DD-9C00-5CBE8249E62A}" dt="2025-11-15T02:32:58.344" v="133" actId="1076"/>
          <ac:picMkLst>
            <pc:docMk/>
            <pc:sldMk cId="1439021920" sldId="280"/>
            <ac:picMk id="14" creationId="{E00860D4-54C1-0355-8DF7-C6CAD2D3E6D4}"/>
          </ac:picMkLst>
        </pc:picChg>
      </pc:sldChg>
      <pc:sldChg chg="addSp modSp mod">
        <pc:chgData name="mahesh mangali" userId="19df09ad2f154328" providerId="LiveId" clId="{9991AB3A-D692-45DD-9C00-5CBE8249E62A}" dt="2025-11-16T04:24:20.492" v="446" actId="20577"/>
        <pc:sldMkLst>
          <pc:docMk/>
          <pc:sldMk cId="4247740828" sldId="281"/>
        </pc:sldMkLst>
        <pc:spChg chg="mod">
          <ac:chgData name="mahesh mangali" userId="19df09ad2f154328" providerId="LiveId" clId="{9991AB3A-D692-45DD-9C00-5CBE8249E62A}" dt="2025-11-16T04:17:52.288" v="378" actId="14100"/>
          <ac:spMkLst>
            <pc:docMk/>
            <pc:sldMk cId="4247740828" sldId="281"/>
            <ac:spMk id="2" creationId="{2B45A00C-1BBD-0714-46E9-8B3AE3224FEF}"/>
          </ac:spMkLst>
        </pc:spChg>
        <pc:spChg chg="mod">
          <ac:chgData name="mahesh mangali" userId="19df09ad2f154328" providerId="LiveId" clId="{9991AB3A-D692-45DD-9C00-5CBE8249E62A}" dt="2025-11-16T04:24:20.492" v="446" actId="20577"/>
          <ac:spMkLst>
            <pc:docMk/>
            <pc:sldMk cId="4247740828" sldId="281"/>
            <ac:spMk id="4" creationId="{044AAB6D-ECDC-5771-6654-BB653A173801}"/>
          </ac:spMkLst>
        </pc:spChg>
        <pc:spChg chg="mod">
          <ac:chgData name="mahesh mangali" userId="19df09ad2f154328" providerId="LiveId" clId="{9991AB3A-D692-45DD-9C00-5CBE8249E62A}" dt="2025-11-16T04:20:34.353" v="395" actId="1076"/>
          <ac:spMkLst>
            <pc:docMk/>
            <pc:sldMk cId="4247740828" sldId="281"/>
            <ac:spMk id="5" creationId="{4D88C46D-9487-4C71-E2D5-35CAE3C5024E}"/>
          </ac:spMkLst>
        </pc:spChg>
        <pc:spChg chg="mod">
          <ac:chgData name="mahesh mangali" userId="19df09ad2f154328" providerId="LiveId" clId="{9991AB3A-D692-45DD-9C00-5CBE8249E62A}" dt="2025-11-16T04:20:50.810" v="397" actId="1076"/>
          <ac:spMkLst>
            <pc:docMk/>
            <pc:sldMk cId="4247740828" sldId="281"/>
            <ac:spMk id="6" creationId="{10FCD519-DFE5-2EA0-70C4-08F0F32C5ECB}"/>
          </ac:spMkLst>
        </pc:spChg>
        <pc:spChg chg="mod">
          <ac:chgData name="mahesh mangali" userId="19df09ad2f154328" providerId="LiveId" clId="{9991AB3A-D692-45DD-9C00-5CBE8249E62A}" dt="2025-11-16T04:20:38.391" v="396" actId="1076"/>
          <ac:spMkLst>
            <pc:docMk/>
            <pc:sldMk cId="4247740828" sldId="281"/>
            <ac:spMk id="7" creationId="{3ECD9EA0-567E-C68A-DF1C-BA0BFE5DEBCB}"/>
          </ac:spMkLst>
        </pc:spChg>
        <pc:spChg chg="mod">
          <ac:chgData name="mahesh mangali" userId="19df09ad2f154328" providerId="LiveId" clId="{9991AB3A-D692-45DD-9C00-5CBE8249E62A}" dt="2025-11-16T04:19:45.912" v="389" actId="1076"/>
          <ac:spMkLst>
            <pc:docMk/>
            <pc:sldMk cId="4247740828" sldId="281"/>
            <ac:spMk id="8" creationId="{1A18B762-ADFC-B1E6-852F-E44A07A3CC0E}"/>
          </ac:spMkLst>
        </pc:spChg>
        <pc:spChg chg="add mod">
          <ac:chgData name="mahesh mangali" userId="19df09ad2f154328" providerId="LiveId" clId="{9991AB3A-D692-45DD-9C00-5CBE8249E62A}" dt="2025-11-16T04:18:31.261" v="383" actId="404"/>
          <ac:spMkLst>
            <pc:docMk/>
            <pc:sldMk cId="4247740828" sldId="281"/>
            <ac:spMk id="18" creationId="{1873A88F-D2C4-FE76-CEB1-40A8BB2927F1}"/>
          </ac:spMkLst>
        </pc:spChg>
        <pc:spChg chg="add mod">
          <ac:chgData name="mahesh mangali" userId="19df09ad2f154328" providerId="LiveId" clId="{9991AB3A-D692-45DD-9C00-5CBE8249E62A}" dt="2025-11-16T04:22:51.124" v="428" actId="20577"/>
          <ac:spMkLst>
            <pc:docMk/>
            <pc:sldMk cId="4247740828" sldId="281"/>
            <ac:spMk id="20" creationId="{F662E817-161D-3C7E-2832-3840396F2E01}"/>
          </ac:spMkLst>
        </pc:spChg>
        <pc:picChg chg="add mod">
          <ac:chgData name="mahesh mangali" userId="19df09ad2f154328" providerId="LiveId" clId="{9991AB3A-D692-45DD-9C00-5CBE8249E62A}" dt="2025-11-15T02:30:32.650" v="97" actId="1076"/>
          <ac:picMkLst>
            <pc:docMk/>
            <pc:sldMk cId="4247740828" sldId="281"/>
            <ac:picMk id="3" creationId="{463CBEB2-91A5-9AB2-B43A-EF5EF25F960C}"/>
          </ac:picMkLst>
        </pc:picChg>
        <pc:picChg chg="add mod">
          <ac:chgData name="mahesh mangali" userId="19df09ad2f154328" providerId="LiveId" clId="{9991AB3A-D692-45DD-9C00-5CBE8249E62A}" dt="2025-11-15T02:30:58.298" v="101" actId="1076"/>
          <ac:picMkLst>
            <pc:docMk/>
            <pc:sldMk cId="4247740828" sldId="281"/>
            <ac:picMk id="9" creationId="{08B35A46-3FC4-3980-2AC0-A678E05DCA94}"/>
          </ac:picMkLst>
        </pc:picChg>
        <pc:picChg chg="add mod">
          <ac:chgData name="mahesh mangali" userId="19df09ad2f154328" providerId="LiveId" clId="{9991AB3A-D692-45DD-9C00-5CBE8249E62A}" dt="2025-11-15T02:30:51.701" v="100" actId="1076"/>
          <ac:picMkLst>
            <pc:docMk/>
            <pc:sldMk cId="4247740828" sldId="281"/>
            <ac:picMk id="11" creationId="{9A66BD18-609A-D1CF-7195-ADDEDE2CD0DB}"/>
          </ac:picMkLst>
        </pc:picChg>
        <pc:picChg chg="add mod">
          <ac:chgData name="mahesh mangali" userId="19df09ad2f154328" providerId="LiveId" clId="{9991AB3A-D692-45DD-9C00-5CBE8249E62A}" dt="2025-11-15T02:33:11.351" v="134" actId="1076"/>
          <ac:picMkLst>
            <pc:docMk/>
            <pc:sldMk cId="4247740828" sldId="281"/>
            <ac:picMk id="16" creationId="{93726114-54F1-1B35-71EE-AD1A271BE3EE}"/>
          </ac:picMkLst>
        </pc:picChg>
        <pc:picChg chg="add mod">
          <ac:chgData name="mahesh mangali" userId="19df09ad2f154328" providerId="LiveId" clId="{9991AB3A-D692-45DD-9C00-5CBE8249E62A}" dt="2025-11-15T02:33:18.780" v="135" actId="1076"/>
          <ac:picMkLst>
            <pc:docMk/>
            <pc:sldMk cId="4247740828" sldId="281"/>
            <ac:picMk id="17" creationId="{D134B4A7-4CF4-EBCF-19DF-53C6B9A5EF63}"/>
          </ac:picMkLst>
        </pc:picChg>
        <pc:cxnChg chg="mod">
          <ac:chgData name="mahesh mangali" userId="19df09ad2f154328" providerId="LiveId" clId="{9991AB3A-D692-45DD-9C00-5CBE8249E62A}" dt="2025-11-16T04:20:50.810" v="397" actId="1076"/>
          <ac:cxnSpMkLst>
            <pc:docMk/>
            <pc:sldMk cId="4247740828" sldId="281"/>
            <ac:cxnSpMk id="12" creationId="{193B9271-BDE3-9EDD-78E6-A006AE54CDDD}"/>
          </ac:cxnSpMkLst>
        </pc:cxnChg>
        <pc:cxnChg chg="mod">
          <ac:chgData name="mahesh mangali" userId="19df09ad2f154328" providerId="LiveId" clId="{9991AB3A-D692-45DD-9C00-5CBE8249E62A}" dt="2025-11-16T04:20:24.980" v="394" actId="1076"/>
          <ac:cxnSpMkLst>
            <pc:docMk/>
            <pc:sldMk cId="4247740828" sldId="281"/>
            <ac:cxnSpMk id="13" creationId="{710266D9-FFCA-E5A1-8FA9-521E0E702EE7}"/>
          </ac:cxnSpMkLst>
        </pc:cxnChg>
        <pc:cxnChg chg="mod">
          <ac:chgData name="mahesh mangali" userId="19df09ad2f154328" providerId="LiveId" clId="{9991AB3A-D692-45DD-9C00-5CBE8249E62A}" dt="2025-11-16T04:19:57.849" v="391" actId="14100"/>
          <ac:cxnSpMkLst>
            <pc:docMk/>
            <pc:sldMk cId="4247740828" sldId="281"/>
            <ac:cxnSpMk id="14" creationId="{EAEBD126-9427-76B5-96DB-E9F81C784A15}"/>
          </ac:cxnSpMkLst>
        </pc:cxnChg>
        <pc:cxnChg chg="mod">
          <ac:chgData name="mahesh mangali" userId="19df09ad2f154328" providerId="LiveId" clId="{9991AB3A-D692-45DD-9C00-5CBE8249E62A}" dt="2025-11-16T04:19:39.657" v="388" actId="14100"/>
          <ac:cxnSpMkLst>
            <pc:docMk/>
            <pc:sldMk cId="4247740828" sldId="281"/>
            <ac:cxnSpMk id="15" creationId="{96F5CEBB-DA30-DC20-6286-31A44AAAD91A}"/>
          </ac:cxnSpMkLst>
        </pc:cxnChg>
        <pc:cxnChg chg="add mod">
          <ac:chgData name="mahesh mangali" userId="19df09ad2f154328" providerId="LiveId" clId="{9991AB3A-D692-45DD-9C00-5CBE8249E62A}" dt="2025-11-16T04:21:08.275" v="400" actId="1076"/>
          <ac:cxnSpMkLst>
            <pc:docMk/>
            <pc:sldMk cId="4247740828" sldId="281"/>
            <ac:cxnSpMk id="27" creationId="{81010F77-271F-1450-834A-A07E215152E8}"/>
          </ac:cxnSpMkLst>
        </pc:cxnChg>
      </pc:sldChg>
      <pc:sldChg chg="addSp delSp modSp new mod">
        <pc:chgData name="mahesh mangali" userId="19df09ad2f154328" providerId="LiveId" clId="{9991AB3A-D692-45DD-9C00-5CBE8249E62A}" dt="2025-11-16T04:16:38.681" v="369" actId="113"/>
        <pc:sldMkLst>
          <pc:docMk/>
          <pc:sldMk cId="3063228273" sldId="282"/>
        </pc:sldMkLst>
        <pc:spChg chg="mod">
          <ac:chgData name="mahesh mangali" userId="19df09ad2f154328" providerId="LiveId" clId="{9991AB3A-D692-45DD-9C00-5CBE8249E62A}" dt="2025-11-16T04:16:38.681" v="369" actId="113"/>
          <ac:spMkLst>
            <pc:docMk/>
            <pc:sldMk cId="3063228273" sldId="282"/>
            <ac:spMk id="2" creationId="{6D5E7D43-3DDB-3236-DE76-0A6EED3AC881}"/>
          </ac:spMkLst>
        </pc:spChg>
        <pc:spChg chg="add mod">
          <ac:chgData name="mahesh mangali" userId="19df09ad2f154328" providerId="LiveId" clId="{9991AB3A-D692-45DD-9C00-5CBE8249E62A}" dt="2025-11-16T04:16:16.102" v="367" actId="404"/>
          <ac:spMkLst>
            <pc:docMk/>
            <pc:sldMk cId="3063228273" sldId="282"/>
            <ac:spMk id="3" creationId="{D3FF9BB2-F049-CA7E-28EF-B545AA269D30}"/>
          </ac:spMkLst>
        </pc:spChg>
        <pc:spChg chg="add mod">
          <ac:chgData name="mahesh mangali" userId="19df09ad2f154328" providerId="LiveId" clId="{9991AB3A-D692-45DD-9C00-5CBE8249E62A}" dt="2025-11-15T02:28:33.581" v="66" actId="20577"/>
          <ac:spMkLst>
            <pc:docMk/>
            <pc:sldMk cId="3063228273" sldId="282"/>
            <ac:spMk id="4" creationId="{FE112CA0-AE12-F334-311A-8E71670477FA}"/>
          </ac:spMkLst>
        </pc:spChg>
        <pc:picChg chg="add mod">
          <ac:chgData name="mahesh mangali" userId="19df09ad2f154328" providerId="LiveId" clId="{9991AB3A-D692-45DD-9C00-5CBE8249E62A}" dt="2025-11-15T02:28:21.489" v="62" actId="1076"/>
          <ac:picMkLst>
            <pc:docMk/>
            <pc:sldMk cId="3063228273" sldId="282"/>
            <ac:picMk id="6" creationId="{AF6CC225-F772-96D5-1437-6691D328A00C}"/>
          </ac:picMkLst>
        </pc:picChg>
        <pc:picChg chg="add mod">
          <ac:chgData name="mahesh mangali" userId="19df09ad2f154328" providerId="LiveId" clId="{9991AB3A-D692-45DD-9C00-5CBE8249E62A}" dt="2025-11-15T02:28:17.924" v="61" actId="1076"/>
          <ac:picMkLst>
            <pc:docMk/>
            <pc:sldMk cId="3063228273" sldId="282"/>
            <ac:picMk id="7" creationId="{AF5B9F9F-73F3-FDF8-3641-B8C0C42FB8BC}"/>
          </ac:picMkLst>
        </pc:picChg>
        <pc:picChg chg="add mod">
          <ac:chgData name="mahesh mangali" userId="19df09ad2f154328" providerId="LiveId" clId="{9991AB3A-D692-45DD-9C00-5CBE8249E62A}" dt="2025-11-15T02:28:30.034" v="65" actId="1076"/>
          <ac:picMkLst>
            <pc:docMk/>
            <pc:sldMk cId="3063228273" sldId="282"/>
            <ac:picMk id="8" creationId="{4CDDC3F2-D0E8-93D8-496F-3DB5A60A5014}"/>
          </ac:picMkLst>
        </pc:picChg>
        <pc:picChg chg="add mod">
          <ac:chgData name="mahesh mangali" userId="19df09ad2f154328" providerId="LiveId" clId="{9991AB3A-D692-45DD-9C00-5CBE8249E62A}" dt="2025-11-15T02:28:27.617" v="64" actId="1076"/>
          <ac:picMkLst>
            <pc:docMk/>
            <pc:sldMk cId="3063228273" sldId="282"/>
            <ac:picMk id="9" creationId="{0E3DD3A9-8B02-57F1-1560-CFE3DEC0121A}"/>
          </ac:picMkLst>
        </pc:picChg>
        <pc:picChg chg="add mod">
          <ac:chgData name="mahesh mangali" userId="19df09ad2f154328" providerId="LiveId" clId="{9991AB3A-D692-45DD-9C00-5CBE8249E62A}" dt="2025-11-15T02:28:25.193" v="63" actId="1076"/>
          <ac:picMkLst>
            <pc:docMk/>
            <pc:sldMk cId="3063228273" sldId="282"/>
            <ac:picMk id="10" creationId="{4B6CE93D-3423-BBE4-7F87-BBCBFACB330D}"/>
          </ac:picMkLst>
        </pc:picChg>
      </pc:sldChg>
      <pc:sldChg chg="addSp delSp modSp new mod">
        <pc:chgData name="mahesh mangali" userId="19df09ad2f154328" providerId="LiveId" clId="{9991AB3A-D692-45DD-9C00-5CBE8249E62A}" dt="2025-11-16T04:17:22.317" v="375" actId="14100"/>
        <pc:sldMkLst>
          <pc:docMk/>
          <pc:sldMk cId="327588134" sldId="283"/>
        </pc:sldMkLst>
        <pc:spChg chg="mod">
          <ac:chgData name="mahesh mangali" userId="19df09ad2f154328" providerId="LiveId" clId="{9991AB3A-D692-45DD-9C00-5CBE8249E62A}" dt="2025-11-16T04:17:09.448" v="371" actId="1076"/>
          <ac:spMkLst>
            <pc:docMk/>
            <pc:sldMk cId="327588134" sldId="283"/>
            <ac:spMk id="2" creationId="{0E2C837B-1AE4-8033-2A64-AFC06A0B672C}"/>
          </ac:spMkLst>
        </pc:spChg>
        <pc:spChg chg="mod">
          <ac:chgData name="mahesh mangali" userId="19df09ad2f154328" providerId="LiveId" clId="{9991AB3A-D692-45DD-9C00-5CBE8249E62A}" dt="2025-11-15T05:35:09.863" v="265" actId="20577"/>
          <ac:spMkLst>
            <pc:docMk/>
            <pc:sldMk cId="327588134" sldId="283"/>
            <ac:spMk id="3" creationId="{5A11DEEE-1616-F08C-57A5-6D3CA82472FD}"/>
          </ac:spMkLst>
        </pc:spChg>
        <pc:spChg chg="add mod">
          <ac:chgData name="mahesh mangali" userId="19df09ad2f154328" providerId="LiveId" clId="{9991AB3A-D692-45DD-9C00-5CBE8249E62A}" dt="2025-11-16T04:17:22.317" v="375" actId="14100"/>
          <ac:spMkLst>
            <pc:docMk/>
            <pc:sldMk cId="327588134" sldId="283"/>
            <ac:spMk id="4" creationId="{36053E97-5572-E57D-1FBB-0EE69A735E2D}"/>
          </ac:spMkLst>
        </pc:spChg>
        <pc:picChg chg="add mod">
          <ac:chgData name="mahesh mangali" userId="19df09ad2f154328" providerId="LiveId" clId="{9991AB3A-D692-45DD-9C00-5CBE8249E62A}" dt="2025-11-15T05:38:12.472" v="275" actId="1076"/>
          <ac:picMkLst>
            <pc:docMk/>
            <pc:sldMk cId="327588134" sldId="283"/>
            <ac:picMk id="8" creationId="{79ED91A7-191C-D064-B5A9-5FF451B96EA3}"/>
          </ac:picMkLst>
        </pc:picChg>
        <pc:picChg chg="add mod">
          <ac:chgData name="mahesh mangali" userId="19df09ad2f154328" providerId="LiveId" clId="{9991AB3A-D692-45DD-9C00-5CBE8249E62A}" dt="2025-11-15T05:38:58.319" v="289" actId="1076"/>
          <ac:picMkLst>
            <pc:docMk/>
            <pc:sldMk cId="327588134" sldId="283"/>
            <ac:picMk id="10" creationId="{C5C9CEC8-0B6E-3BA7-937F-92B5C473F1A9}"/>
          </ac:picMkLst>
        </pc:picChg>
        <pc:picChg chg="add mod">
          <ac:chgData name="mahesh mangali" userId="19df09ad2f154328" providerId="LiveId" clId="{9991AB3A-D692-45DD-9C00-5CBE8249E62A}" dt="2025-11-15T05:38:54.759" v="288" actId="1076"/>
          <ac:picMkLst>
            <pc:docMk/>
            <pc:sldMk cId="327588134" sldId="283"/>
            <ac:picMk id="11" creationId="{18C2FAC9-B5AC-076A-E24B-64E5517395DB}"/>
          </ac:picMkLst>
        </pc:picChg>
        <pc:picChg chg="add mod">
          <ac:chgData name="mahesh mangali" userId="19df09ad2f154328" providerId="LiveId" clId="{9991AB3A-D692-45DD-9C00-5CBE8249E62A}" dt="2025-11-15T05:38:47.437" v="287" actId="1076"/>
          <ac:picMkLst>
            <pc:docMk/>
            <pc:sldMk cId="327588134" sldId="283"/>
            <ac:picMk id="13" creationId="{E8E14395-342E-5B11-5CBE-2735E73E65B4}"/>
          </ac:picMkLst>
        </pc:picChg>
        <pc:picChg chg="add mod">
          <ac:chgData name="mahesh mangali" userId="19df09ad2f154328" providerId="LiveId" clId="{9991AB3A-D692-45DD-9C00-5CBE8249E62A}" dt="2025-11-15T05:38:43.375" v="286" actId="1076"/>
          <ac:picMkLst>
            <pc:docMk/>
            <pc:sldMk cId="327588134" sldId="283"/>
            <ac:picMk id="14" creationId="{DE3A20B3-B286-679B-752D-AC9782446035}"/>
          </ac:picMkLst>
        </pc:picChg>
      </pc:sldChg>
      <pc:sldChg chg="addSp delSp modSp new mod">
        <pc:chgData name="mahesh mangali" userId="19df09ad2f154328" providerId="LiveId" clId="{9991AB3A-D692-45DD-9C00-5CBE8249E62A}" dt="2025-11-16T04:17:30.407" v="376"/>
        <pc:sldMkLst>
          <pc:docMk/>
          <pc:sldMk cId="1936782444" sldId="284"/>
        </pc:sldMkLst>
        <pc:spChg chg="mod">
          <ac:chgData name="mahesh mangali" userId="19df09ad2f154328" providerId="LiveId" clId="{9991AB3A-D692-45DD-9C00-5CBE8249E62A}" dt="2025-11-15T05:43:42.465" v="315" actId="113"/>
          <ac:spMkLst>
            <pc:docMk/>
            <pc:sldMk cId="1936782444" sldId="284"/>
            <ac:spMk id="2" creationId="{8482A37C-B5DD-C6C7-DE53-B659DBF2AA59}"/>
          </ac:spMkLst>
        </pc:spChg>
        <pc:spChg chg="add mod">
          <ac:chgData name="mahesh mangali" userId="19df09ad2f154328" providerId="LiveId" clId="{9991AB3A-D692-45DD-9C00-5CBE8249E62A}" dt="2025-11-16T04:17:30.407" v="376"/>
          <ac:spMkLst>
            <pc:docMk/>
            <pc:sldMk cId="1936782444" sldId="284"/>
            <ac:spMk id="3" creationId="{E74B7E14-395C-D95E-7174-35523F4E8711}"/>
          </ac:spMkLst>
        </pc:spChg>
        <pc:picChg chg="add mod">
          <ac:chgData name="mahesh mangali" userId="19df09ad2f154328" providerId="LiveId" clId="{9991AB3A-D692-45DD-9C00-5CBE8249E62A}" dt="2025-11-15T05:44:38.229" v="322" actId="14100"/>
          <ac:picMkLst>
            <pc:docMk/>
            <pc:sldMk cId="1936782444" sldId="284"/>
            <ac:picMk id="5" creationId="{3CE68F7D-DF7C-2DD1-E815-FF1A297F6CD1}"/>
          </ac:picMkLst>
        </pc:picChg>
      </pc:sldChg>
      <pc:sldChg chg="addSp delSp modSp new mod ord">
        <pc:chgData name="mahesh mangali" userId="19df09ad2f154328" providerId="LiveId" clId="{9991AB3A-D692-45DD-9C00-5CBE8249E62A}" dt="2025-11-18T07:12:59.114" v="558"/>
        <pc:sldMkLst>
          <pc:docMk/>
          <pc:sldMk cId="1381148950" sldId="285"/>
        </pc:sldMkLst>
        <pc:spChg chg="mod">
          <ac:chgData name="mahesh mangali" userId="19df09ad2f154328" providerId="LiveId" clId="{9991AB3A-D692-45DD-9C00-5CBE8249E62A}" dt="2025-11-18T07:12:59.114" v="558"/>
          <ac:spMkLst>
            <pc:docMk/>
            <pc:sldMk cId="1381148950" sldId="285"/>
            <ac:spMk id="2" creationId="{4381D184-F724-A009-7483-BE3E51016C86}"/>
          </ac:spMkLst>
        </pc:spChg>
        <pc:spChg chg="del">
          <ac:chgData name="mahesh mangali" userId="19df09ad2f154328" providerId="LiveId" clId="{9991AB3A-D692-45DD-9C00-5CBE8249E62A}" dt="2025-11-18T07:12:00.647" v="507" actId="931"/>
          <ac:spMkLst>
            <pc:docMk/>
            <pc:sldMk cId="1381148950" sldId="285"/>
            <ac:spMk id="3" creationId="{35E1D606-6D57-6473-C622-D1788BF3361C}"/>
          </ac:spMkLst>
        </pc:spChg>
        <pc:picChg chg="add mod">
          <ac:chgData name="mahesh mangali" userId="19df09ad2f154328" providerId="LiveId" clId="{9991AB3A-D692-45DD-9C00-5CBE8249E62A}" dt="2025-11-18T07:12:16.931" v="511" actId="14100"/>
          <ac:picMkLst>
            <pc:docMk/>
            <pc:sldMk cId="1381148950" sldId="285"/>
            <ac:picMk id="5" creationId="{061CFB6C-1471-7716-7E2D-320D85E9B8C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en-IN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2637140754514675"/>
          <c:y val="0.16092042744379761"/>
          <c:w val="0.68552843462072355"/>
          <c:h val="0.65478638843816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Rating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1-468A-934C-EC050C598A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Rating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31-468A-934C-EC050C598A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Rating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31-468A-934C-EC050C598AA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Rating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31-468A-934C-EC050C598AA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Rating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31-468A-934C-EC050C598A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190288"/>
        <c:axId val="59188368"/>
      </c:barChart>
      <c:catAx>
        <c:axId val="591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88368"/>
        <c:crosses val="autoZero"/>
        <c:auto val="1"/>
        <c:lblAlgn val="ctr"/>
        <c:lblOffset val="100"/>
        <c:noMultiLvlLbl val="0"/>
      </c:catAx>
      <c:valAx>
        <c:axId val="5918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Distribution</a:t>
            </a:r>
            <a:r>
              <a:rPr lang="en-IN" b="1" baseline="0" dirty="0"/>
              <a:t> of Sentiment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Sentiment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42-4C1D-8F26-04FAE55A27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Sentiment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42-4C1D-8F26-04FAE55A27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Sentiment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42-4C1D-8F26-04FAE55A27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0546288"/>
        <c:axId val="211697520"/>
      </c:barChart>
      <c:catAx>
        <c:axId val="2090546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97520"/>
        <c:crosses val="autoZero"/>
        <c:auto val="1"/>
        <c:lblAlgn val="ctr"/>
        <c:lblOffset val="100"/>
        <c:noMultiLvlLbl val="0"/>
      </c:catAx>
      <c:valAx>
        <c:axId val="211697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54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06"/>
            <a:ext cx="1229032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614" y="2703566"/>
            <a:ext cx="7695292" cy="1302639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691BD-D720-F843-75FE-384BFE791BB8}"/>
              </a:ext>
            </a:extLst>
          </p:cNvPr>
          <p:cNvSpPr txBox="1"/>
          <p:nvPr/>
        </p:nvSpPr>
        <p:spPr>
          <a:xfrm>
            <a:off x="82617" y="72164"/>
            <a:ext cx="1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6BD0A-4406-F6B3-BC4C-25EF456D68FF}"/>
              </a:ext>
            </a:extLst>
          </p:cNvPr>
          <p:cNvSpPr txBox="1"/>
          <p:nvPr/>
        </p:nvSpPr>
        <p:spPr>
          <a:xfrm>
            <a:off x="7570839" y="5799169"/>
            <a:ext cx="4043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Solutions, Bangalore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864E3-551A-42CF-384E-B26F05478F1B}"/>
              </a:ext>
            </a:extLst>
          </p:cNvPr>
          <p:cNvSpPr txBox="1"/>
          <p:nvPr/>
        </p:nvSpPr>
        <p:spPr>
          <a:xfrm>
            <a:off x="9320981" y="6159302"/>
            <a:ext cx="268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Date;17-Nov-2025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A9069-2E12-547B-A9CC-78884D80A07E}"/>
              </a:ext>
            </a:extLst>
          </p:cNvPr>
          <p:cNvSpPr txBox="1"/>
          <p:nvPr/>
        </p:nvSpPr>
        <p:spPr>
          <a:xfrm>
            <a:off x="650741" y="2241755"/>
            <a:ext cx="4237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7D43-3DDB-3236-DE76-0A6EED3A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118" y="957011"/>
            <a:ext cx="5793657" cy="86523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112CA0-AE12-F334-311A-8E71670477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1853930"/>
            <a:ext cx="10306664" cy="409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7675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Created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app.py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 to load the saved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model.joblib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run predictions.</a:t>
            </a:r>
          </a:p>
          <a:p>
            <a:pPr marL="0" marR="0" lvl="0" indent="447675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Integrated the pipeline model inside 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sentiment analysis.</a:t>
            </a:r>
          </a:p>
          <a:p>
            <a:pPr marL="0" marR="0" lvl="0" indent="447675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Configured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for text input and displaying prediction results.</a:t>
            </a:r>
          </a:p>
          <a:p>
            <a:pPr marL="0" marR="0" lvl="0" indent="447675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a secure public URL for hosting the app.</a:t>
            </a:r>
          </a:p>
          <a:p>
            <a:pPr marL="0" marR="0" lvl="0" indent="447675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Deployed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accessible online.</a:t>
            </a: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AF6CC225-F772-96D5-1437-6691D328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20" y="2296824"/>
            <a:ext cx="334297" cy="420329"/>
          </a:xfrm>
          <a:prstGeom prst="rect">
            <a:avLst/>
          </a:prstGeom>
        </p:spPr>
      </p:pic>
      <p:pic>
        <p:nvPicPr>
          <p:cNvPr id="7" name="Graphic 6" descr="Diamond with solid fill">
            <a:extLst>
              <a:ext uri="{FF2B5EF4-FFF2-40B4-BE49-F238E27FC236}">
                <a16:creationId xmlns:a16="http://schemas.microsoft.com/office/drawing/2014/main" id="{AF5B9F9F-73F3-FDF8-3641-B8C0C42FB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21" y="3099826"/>
            <a:ext cx="334297" cy="420329"/>
          </a:xfrm>
          <a:prstGeom prst="rect">
            <a:avLst/>
          </a:prstGeom>
        </p:spPr>
      </p:pic>
      <p:pic>
        <p:nvPicPr>
          <p:cNvPr id="8" name="Graphic 7" descr="Diamond with solid fill">
            <a:extLst>
              <a:ext uri="{FF2B5EF4-FFF2-40B4-BE49-F238E27FC236}">
                <a16:creationId xmlns:a16="http://schemas.microsoft.com/office/drawing/2014/main" id="{4CDDC3F2-D0E8-93D8-496F-3DB5A60A5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21" y="5585212"/>
            <a:ext cx="334297" cy="420329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0E3DD3A9-8B02-57F1-1560-CFE3DEC01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18" y="4785792"/>
            <a:ext cx="334297" cy="420329"/>
          </a:xfrm>
          <a:prstGeom prst="rect">
            <a:avLst/>
          </a:prstGeom>
        </p:spPr>
      </p:pic>
      <p:pic>
        <p:nvPicPr>
          <p:cNvPr id="10" name="Graphic 9" descr="Diamond with solid fill">
            <a:extLst>
              <a:ext uri="{FF2B5EF4-FFF2-40B4-BE49-F238E27FC236}">
                <a16:creationId xmlns:a16="http://schemas.microsoft.com/office/drawing/2014/main" id="{4B6CE93D-3423-BBE4-7F87-BBCBFACB3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19" y="3923017"/>
            <a:ext cx="334297" cy="420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F9BB2-F049-CA7E-28EF-B545AA269D30}"/>
              </a:ext>
            </a:extLst>
          </p:cNvPr>
          <p:cNvSpPr txBox="1"/>
          <p:nvPr/>
        </p:nvSpPr>
        <p:spPr>
          <a:xfrm>
            <a:off x="82617" y="72164"/>
            <a:ext cx="193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2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D184-F724-A009-7483-BE3E5101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94080"/>
          </a:xfrm>
        </p:spPr>
        <p:txBody>
          <a:bodyPr/>
          <a:lstStyle/>
          <a:p>
            <a:r>
              <a:rPr lang="en-US" dirty="0"/>
              <a:t>Prediction </a:t>
            </a:r>
            <a:r>
              <a:rPr lang="en-US"/>
              <a:t>Result Screenshot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CFB6C-1471-7716-7E2D-320D85E9B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61" y="1828800"/>
            <a:ext cx="10617200" cy="4541520"/>
          </a:xfrm>
        </p:spPr>
      </p:pic>
    </p:spTree>
    <p:extLst>
      <p:ext uri="{BB962C8B-B14F-4D97-AF65-F5344CB8AC3E}">
        <p14:creationId xmlns:p14="http://schemas.microsoft.com/office/powerpoint/2010/main" val="138114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837B-1AE4-8033-2A64-AFC06A0B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0" y="477522"/>
            <a:ext cx="5334000" cy="90423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DEEE-1616-F08C-57A5-6D3CA8247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76400"/>
            <a:ext cx="10520679" cy="4886959"/>
          </a:xfrm>
        </p:spPr>
        <p:txBody>
          <a:bodyPr>
            <a:normAutofit/>
          </a:bodyPr>
          <a:lstStyle/>
          <a:p>
            <a:pPr marL="803275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 Inconsistency:</a:t>
            </a:r>
          </a:p>
          <a:p>
            <a:pPr marL="803275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Translated text still appeared as non-English due to mixed characters, slang, and partial 				translations.</a:t>
            </a:r>
          </a:p>
          <a:p>
            <a:pPr marL="803275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Class Imbalance:</a:t>
            </a:r>
          </a:p>
          <a:p>
            <a:pPr marL="803275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The Neutral class had very few samples, resulting in significantly low recall and weaker learning.</a:t>
            </a:r>
          </a:p>
          <a:p>
            <a:pPr marL="803275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Leakage Across Title &amp; Body:</a:t>
            </a:r>
          </a:p>
          <a:p>
            <a:pPr marL="803275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Both fields contained sentiment words, causing the model to depend on sentiment appearing in 		both.</a:t>
            </a:r>
          </a:p>
          <a:p>
            <a:pPr marL="803275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Issues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3275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Multiple tunnel conflicts caused frequent errors, forcing a switch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Streamlit+Ngrok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Flask.</a:t>
            </a:r>
          </a:p>
          <a:p>
            <a:pPr marL="803275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Feature Dimensionality:</a:t>
            </a:r>
          </a:p>
          <a:p>
            <a:pPr marL="803275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TF-IDF with n-grams produced a huge feature space, increasing memory usage and slowing model training.</a:t>
            </a:r>
          </a:p>
          <a:p>
            <a:pPr marL="803275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Fire with solid fill">
            <a:extLst>
              <a:ext uri="{FF2B5EF4-FFF2-40B4-BE49-F238E27FC236}">
                <a16:creationId xmlns:a16="http://schemas.microsoft.com/office/drawing/2014/main" id="{79ED91A7-191C-D064-B5A9-5FF451B9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20" y="1600200"/>
            <a:ext cx="487680" cy="487680"/>
          </a:xfrm>
          <a:prstGeom prst="rect">
            <a:avLst/>
          </a:prstGeom>
        </p:spPr>
      </p:pic>
      <p:pic>
        <p:nvPicPr>
          <p:cNvPr id="10" name="Graphic 9" descr="Fire with solid fill">
            <a:extLst>
              <a:ext uri="{FF2B5EF4-FFF2-40B4-BE49-F238E27FC236}">
                <a16:creationId xmlns:a16="http://schemas.microsoft.com/office/drawing/2014/main" id="{C5C9CEC8-0B6E-3BA7-937F-92B5C473F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360" y="2616200"/>
            <a:ext cx="487680" cy="487680"/>
          </a:xfrm>
          <a:prstGeom prst="rect">
            <a:avLst/>
          </a:prstGeom>
        </p:spPr>
      </p:pic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18C2FAC9-B5AC-076A-E24B-64E55173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40" y="3464560"/>
            <a:ext cx="487680" cy="487680"/>
          </a:xfrm>
          <a:prstGeom prst="rect">
            <a:avLst/>
          </a:prstGeom>
        </p:spPr>
      </p:pic>
      <p:pic>
        <p:nvPicPr>
          <p:cNvPr id="13" name="Graphic 12" descr="Fire with solid fill">
            <a:extLst>
              <a:ext uri="{FF2B5EF4-FFF2-40B4-BE49-F238E27FC236}">
                <a16:creationId xmlns:a16="http://schemas.microsoft.com/office/drawing/2014/main" id="{E8E14395-342E-5B11-5CBE-2735E73E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40" y="4384040"/>
            <a:ext cx="487680" cy="487680"/>
          </a:xfrm>
          <a:prstGeom prst="rect">
            <a:avLst/>
          </a:prstGeom>
        </p:spPr>
      </p:pic>
      <p:pic>
        <p:nvPicPr>
          <p:cNvPr id="14" name="Graphic 13" descr="Fire with solid fill">
            <a:extLst>
              <a:ext uri="{FF2B5EF4-FFF2-40B4-BE49-F238E27FC236}">
                <a16:creationId xmlns:a16="http://schemas.microsoft.com/office/drawing/2014/main" id="{DE3A20B3-B286-679B-752D-AC9782446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40" y="5328920"/>
            <a:ext cx="487680" cy="487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53E97-5572-E57D-1FBB-0EE69A735E2D}"/>
              </a:ext>
            </a:extLst>
          </p:cNvPr>
          <p:cNvSpPr txBox="1"/>
          <p:nvPr/>
        </p:nvSpPr>
        <p:spPr>
          <a:xfrm>
            <a:off x="82617" y="72164"/>
            <a:ext cx="156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A37C-B5DD-C6C7-DE53-B659DBF2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0" y="2523067"/>
            <a:ext cx="3484880" cy="1835573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 descr="In love face with solid fill with solid fill">
            <a:extLst>
              <a:ext uri="{FF2B5EF4-FFF2-40B4-BE49-F238E27FC236}">
                <a16:creationId xmlns:a16="http://schemas.microsoft.com/office/drawing/2014/main" id="{3CE68F7D-DF7C-2DD1-E815-FF1A297F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240" y="3129279"/>
            <a:ext cx="624840" cy="623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B7E14-395C-D95E-7174-35523F4E8711}"/>
              </a:ext>
            </a:extLst>
          </p:cNvPr>
          <p:cNvSpPr txBox="1"/>
          <p:nvPr/>
        </p:nvSpPr>
        <p:spPr>
          <a:xfrm>
            <a:off x="82617" y="72164"/>
            <a:ext cx="1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8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726BB8-DDB8-4E75-21ED-E01B920ED8B6}"/>
              </a:ext>
            </a:extLst>
          </p:cNvPr>
          <p:cNvSpPr txBox="1"/>
          <p:nvPr/>
        </p:nvSpPr>
        <p:spPr>
          <a:xfrm>
            <a:off x="471948" y="3752148"/>
            <a:ext cx="372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 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A60F8-38A4-3189-80F0-D71A6BD4422B}"/>
              </a:ext>
            </a:extLst>
          </p:cNvPr>
          <p:cNvSpPr txBox="1"/>
          <p:nvPr/>
        </p:nvSpPr>
        <p:spPr>
          <a:xfrm>
            <a:off x="4444178" y="4217780"/>
            <a:ext cx="6145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sentiment  from customer reviews on a product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C6258-A7C0-CA75-B878-26D0F453900C}"/>
              </a:ext>
            </a:extLst>
          </p:cNvPr>
          <p:cNvSpPr txBox="1"/>
          <p:nvPr/>
        </p:nvSpPr>
        <p:spPr>
          <a:xfrm>
            <a:off x="186812" y="38810"/>
            <a:ext cx="18756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CADDA-FF69-E666-A097-DD06B8D7B57C}"/>
              </a:ext>
            </a:extLst>
          </p:cNvPr>
          <p:cNvSpPr txBox="1"/>
          <p:nvPr/>
        </p:nvSpPr>
        <p:spPr>
          <a:xfrm>
            <a:off x="285136" y="1252124"/>
            <a:ext cx="308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Sentiment Analysis 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48DAD-83DD-27EF-9822-09A0215692E3}"/>
              </a:ext>
            </a:extLst>
          </p:cNvPr>
          <p:cNvSpPr txBox="1"/>
          <p:nvPr/>
        </p:nvSpPr>
        <p:spPr>
          <a:xfrm>
            <a:off x="3519949" y="1452179"/>
            <a:ext cx="6735096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Natural Language Processing (NLP) technique   used to identify, extract, and classify the emotional tone or opinion expressed in text data.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764378"/>
            <a:ext cx="3765755" cy="67350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69F17E-93AA-FB18-B55D-6F86B936244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989196" y="1344905"/>
            <a:ext cx="7727181" cy="337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3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sentiment as Positive, Neutral, or Negative</a:t>
            </a:r>
          </a:p>
          <a:p>
            <a:pPr algn="l">
              <a:lnSpc>
                <a:spcPct val="3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train a machine learning classification model</a:t>
            </a:r>
          </a:p>
          <a:p>
            <a:pPr algn="l">
              <a:lnSpc>
                <a:spcPct val="3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accuracy through effective preprocessing and tuning</a:t>
            </a:r>
          </a:p>
          <a:p>
            <a:pPr algn="l">
              <a:lnSpc>
                <a:spcPct val="3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model for real-time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EE3DF23-8610-4FB1-D50A-80A460D3BBB3}"/>
              </a:ext>
            </a:extLst>
          </p:cNvPr>
          <p:cNvSpPr/>
          <p:nvPr/>
        </p:nvSpPr>
        <p:spPr>
          <a:xfrm>
            <a:off x="3716593" y="1807629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592C3D1-8BC3-FEE0-8EED-58B3219BD99D}"/>
              </a:ext>
            </a:extLst>
          </p:cNvPr>
          <p:cNvSpPr/>
          <p:nvPr/>
        </p:nvSpPr>
        <p:spPr>
          <a:xfrm>
            <a:off x="3692032" y="3577435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D45D7D-B71D-00F9-5D3A-4AB7E726A5E4}"/>
              </a:ext>
            </a:extLst>
          </p:cNvPr>
          <p:cNvSpPr/>
          <p:nvPr/>
        </p:nvSpPr>
        <p:spPr>
          <a:xfrm>
            <a:off x="3711424" y="4390102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8F938E-E5CC-3A15-4DFB-DEC1E7E8C772}"/>
              </a:ext>
            </a:extLst>
          </p:cNvPr>
          <p:cNvSpPr/>
          <p:nvPr/>
        </p:nvSpPr>
        <p:spPr>
          <a:xfrm>
            <a:off x="3737366" y="2710293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14367-EAB9-BBB6-406D-36BCDAD6CCFD}"/>
              </a:ext>
            </a:extLst>
          </p:cNvPr>
          <p:cNvSpPr txBox="1"/>
          <p:nvPr/>
        </p:nvSpPr>
        <p:spPr>
          <a:xfrm>
            <a:off x="82617" y="72164"/>
            <a:ext cx="1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2C79-1375-E1F7-A174-81B86AC0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5223386" cy="1158910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CBDD1A-B460-0E3D-2D4F-B18557AC7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127428"/>
              </p:ext>
            </p:extLst>
          </p:nvPr>
        </p:nvGraphicFramePr>
        <p:xfrm>
          <a:off x="685801" y="1868129"/>
          <a:ext cx="5941142" cy="4515956"/>
        </p:xfrm>
        <a:graphic>
          <a:graphicData uri="http://schemas.openxmlformats.org/drawingml/2006/table">
            <a:tbl>
              <a:tblPr/>
              <a:tblGrid>
                <a:gridCol w="2376031">
                  <a:extLst>
                    <a:ext uri="{9D8B030D-6E8A-4147-A177-3AD203B41FA5}">
                      <a16:colId xmlns:a16="http://schemas.microsoft.com/office/drawing/2014/main" val="1921714778"/>
                    </a:ext>
                  </a:extLst>
                </a:gridCol>
                <a:gridCol w="3565111">
                  <a:extLst>
                    <a:ext uri="{9D8B030D-6E8A-4147-A177-3AD203B41FA5}">
                      <a16:colId xmlns:a16="http://schemas.microsoft.com/office/drawing/2014/main" val="3897722506"/>
                    </a:ext>
                  </a:extLst>
                </a:gridCol>
              </a:tblGrid>
              <a:tr h="5309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930121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Records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752446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Columns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title, body, rating.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809825"/>
                  </a:ext>
                </a:extLst>
              </a:tr>
              <a:tr h="1327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Distribution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1:386</a:t>
                      </a:r>
                      <a:b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 2:126</a:t>
                      </a:r>
                      <a:b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3: 199</a:t>
                      </a:r>
                    </a:p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4:310</a:t>
                      </a:r>
                    </a:p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5:419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163774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+ Numeric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703749"/>
                  </a:ext>
                </a:extLst>
              </a:tr>
              <a:tr h="9291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is moderately imbalanced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08448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31F3C0BC-035F-59C6-2E9B-33B3F0215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991276"/>
              </p:ext>
            </p:extLst>
          </p:nvPr>
        </p:nvGraphicFramePr>
        <p:xfrm>
          <a:off x="6971439" y="1189056"/>
          <a:ext cx="5004621" cy="466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733F31-1535-CAEA-A6D9-4D304BC2F3E0}"/>
              </a:ext>
            </a:extLst>
          </p:cNvPr>
          <p:cNvSpPr txBox="1"/>
          <p:nvPr/>
        </p:nvSpPr>
        <p:spPr>
          <a:xfrm>
            <a:off x="82617" y="72164"/>
            <a:ext cx="1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5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ED2C-D01E-1C67-F59C-8DB1E9DE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341373" cy="118970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BC459F-BB6E-A425-C668-0E4F19D1E3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023666"/>
            <a:ext cx="7148111" cy="388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3556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language translation to maintain consistency across reviews.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Converted text to lowercase for uniformity.</a:t>
            </a: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URLs, mentions, hashtags, numbers, and punctuation.</a:t>
            </a: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emojis and cleaned extra whitespace.</a:t>
            </a: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Performed tokenization and removed English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lemmatization to reduce words to their base form.</a:t>
            </a:r>
          </a:p>
          <a:p>
            <a:pPr marL="0" marR="0" lvl="0" indent="355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output: clean and normalized text for model training.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2911F5-D645-C151-F1C0-9098F668F123}"/>
              </a:ext>
            </a:extLst>
          </p:cNvPr>
          <p:cNvSpPr/>
          <p:nvPr/>
        </p:nvSpPr>
        <p:spPr>
          <a:xfrm>
            <a:off x="6695770" y="982810"/>
            <a:ext cx="1828801" cy="8164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Other Languages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66A5AE-C1AE-2051-D2E9-7C05F61C99D5}"/>
              </a:ext>
            </a:extLst>
          </p:cNvPr>
          <p:cNvSpPr/>
          <p:nvPr/>
        </p:nvSpPr>
        <p:spPr>
          <a:xfrm>
            <a:off x="9581534" y="938980"/>
            <a:ext cx="1651819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C42DC-709C-D8FD-54B4-0BA46A2FC797}"/>
              </a:ext>
            </a:extLst>
          </p:cNvPr>
          <p:cNvSpPr txBox="1"/>
          <p:nvPr/>
        </p:nvSpPr>
        <p:spPr>
          <a:xfrm>
            <a:off x="8229601" y="291208"/>
            <a:ext cx="18288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Text Translation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9631280-A623-1FBE-5A50-F9018FA145DD}"/>
              </a:ext>
            </a:extLst>
          </p:cNvPr>
          <p:cNvSpPr/>
          <p:nvPr/>
        </p:nvSpPr>
        <p:spPr>
          <a:xfrm rot="16200000">
            <a:off x="8957188" y="1066750"/>
            <a:ext cx="191730" cy="6588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F6D6B-DDF0-F72E-0BE4-DFB11BFD567A}"/>
              </a:ext>
            </a:extLst>
          </p:cNvPr>
          <p:cNvSpPr txBox="1"/>
          <p:nvPr/>
        </p:nvSpPr>
        <p:spPr>
          <a:xfrm>
            <a:off x="8229601" y="2399624"/>
            <a:ext cx="244085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3200" dirty="0"/>
              <a:t>Text Cleaning</a:t>
            </a:r>
          </a:p>
        </p:txBody>
      </p:sp>
      <p:sp>
        <p:nvSpPr>
          <p:cNvPr id="18" name="AutoShape 3">
            <a:extLst>
              <a:ext uri="{FF2B5EF4-FFF2-40B4-BE49-F238E27FC236}">
                <a16:creationId xmlns:a16="http://schemas.microsoft.com/office/drawing/2014/main" id="{4C6F040C-7068-02E8-E2E6-D534D31627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C3E0E1-4C6F-2D92-E4DC-B5C6CC0AD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2054" y="3279966"/>
            <a:ext cx="2722255" cy="328682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B65B6BC-D1D6-383B-9B1D-0579C9188CB4}"/>
              </a:ext>
            </a:extLst>
          </p:cNvPr>
          <p:cNvSpPr/>
          <p:nvPr/>
        </p:nvSpPr>
        <p:spPr>
          <a:xfrm>
            <a:off x="685801" y="2363244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BAB9EF6-2B9D-E08D-9DA4-DE1DB92E55EF}"/>
              </a:ext>
            </a:extLst>
          </p:cNvPr>
          <p:cNvSpPr/>
          <p:nvPr/>
        </p:nvSpPr>
        <p:spPr>
          <a:xfrm>
            <a:off x="683834" y="2894402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F83627-0209-B528-F0F1-A6473795ED81}"/>
              </a:ext>
            </a:extLst>
          </p:cNvPr>
          <p:cNvSpPr/>
          <p:nvPr/>
        </p:nvSpPr>
        <p:spPr>
          <a:xfrm>
            <a:off x="683834" y="3466208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E839B7-A8CF-F9AB-68CE-3D361B448D9C}"/>
              </a:ext>
            </a:extLst>
          </p:cNvPr>
          <p:cNvSpPr/>
          <p:nvPr/>
        </p:nvSpPr>
        <p:spPr>
          <a:xfrm>
            <a:off x="683834" y="4026102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23ED53F-6681-C6D0-4349-2DEC22F80AA5}"/>
              </a:ext>
            </a:extLst>
          </p:cNvPr>
          <p:cNvSpPr/>
          <p:nvPr/>
        </p:nvSpPr>
        <p:spPr>
          <a:xfrm>
            <a:off x="691874" y="4585996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98F3E43-FC69-D9CC-983D-357817EFECFB}"/>
              </a:ext>
            </a:extLst>
          </p:cNvPr>
          <p:cNvSpPr/>
          <p:nvPr/>
        </p:nvSpPr>
        <p:spPr>
          <a:xfrm>
            <a:off x="683834" y="5145890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36054B5-93F0-3139-D910-922AB633E12D}"/>
              </a:ext>
            </a:extLst>
          </p:cNvPr>
          <p:cNvSpPr/>
          <p:nvPr/>
        </p:nvSpPr>
        <p:spPr>
          <a:xfrm>
            <a:off x="691874" y="5615787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7E1058-9A8A-FECC-A86B-373AC09B06E3}"/>
              </a:ext>
            </a:extLst>
          </p:cNvPr>
          <p:cNvSpPr txBox="1"/>
          <p:nvPr/>
        </p:nvSpPr>
        <p:spPr>
          <a:xfrm>
            <a:off x="82617" y="72164"/>
            <a:ext cx="19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3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A56A-994F-5AF8-996F-427F528E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02" y="497810"/>
            <a:ext cx="5964998" cy="877416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Data Analysis: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7D51-EB13-FACD-A8BF-58E99EAF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1644"/>
            <a:ext cx="5882640" cy="3409247"/>
          </a:xfrm>
        </p:spPr>
        <p:txBody>
          <a:bodyPr>
            <a:normAutofit/>
          </a:bodyPr>
          <a:lstStyle/>
          <a:p>
            <a:pPr marL="447675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distribution shows more Positive reviews, followed by Negative and Neutral.</a:t>
            </a:r>
          </a:p>
          <a:p>
            <a:pPr marL="447675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distribution is polarized, with many 1-star and 5-star reviews.</a:t>
            </a:r>
          </a:p>
          <a:p>
            <a:pPr marL="447675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clouds highlight common terms like phone, good, camera, price, battery.</a:t>
            </a:r>
          </a:p>
          <a:p>
            <a:pPr marL="447675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show users focus mainly on quality, performance, and value for money.</a:t>
            </a:r>
          </a:p>
          <a:p>
            <a:pPr marL="447675" indent="0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A7227-B071-D54B-4E88-9B92F474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56" y="4178711"/>
            <a:ext cx="5585091" cy="2438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48230-855A-5536-469C-74158DB8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1" y="4178711"/>
            <a:ext cx="5964998" cy="2438182"/>
          </a:xfrm>
          <a:prstGeom prst="rect">
            <a:avLst/>
          </a:prstGeom>
        </p:spPr>
      </p:pic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90EB1CA3-B482-4E6E-3ECF-E89BF35E3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165830"/>
              </p:ext>
            </p:extLst>
          </p:nvPr>
        </p:nvGraphicFramePr>
        <p:xfrm>
          <a:off x="518487" y="1514325"/>
          <a:ext cx="4750722" cy="2536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0702813-F347-2B6C-84C8-6850E18CF377}"/>
              </a:ext>
            </a:extLst>
          </p:cNvPr>
          <p:cNvSpPr/>
          <p:nvPr/>
        </p:nvSpPr>
        <p:spPr>
          <a:xfrm>
            <a:off x="6262492" y="769577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EF03856-1D1F-7DEC-D7BF-3E625198B7ED}"/>
              </a:ext>
            </a:extLst>
          </p:cNvPr>
          <p:cNvSpPr/>
          <p:nvPr/>
        </p:nvSpPr>
        <p:spPr>
          <a:xfrm>
            <a:off x="6260525" y="1526925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E667131-919E-5730-2A37-C669FB927880}"/>
              </a:ext>
            </a:extLst>
          </p:cNvPr>
          <p:cNvSpPr/>
          <p:nvPr/>
        </p:nvSpPr>
        <p:spPr>
          <a:xfrm>
            <a:off x="6240052" y="2264829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DDC969A-70BF-6CCC-5A12-3484587E3860}"/>
              </a:ext>
            </a:extLst>
          </p:cNvPr>
          <p:cNvSpPr/>
          <p:nvPr/>
        </p:nvSpPr>
        <p:spPr>
          <a:xfrm>
            <a:off x="6260372" y="3002733"/>
            <a:ext cx="280240" cy="1799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E2FC6-DDA2-DB6F-A7AA-45DEC62307A8}"/>
              </a:ext>
            </a:extLst>
          </p:cNvPr>
          <p:cNvSpPr txBox="1"/>
          <p:nvPr/>
        </p:nvSpPr>
        <p:spPr>
          <a:xfrm>
            <a:off x="82617" y="72164"/>
            <a:ext cx="11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49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836F-4484-18A1-FA8D-06B7E554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410199" cy="93406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F204-6CBC-4A06-3007-2C5EABA15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13" y="1829900"/>
            <a:ext cx="6481915" cy="4418499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TF-IDF vectorizers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applied to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feature extraction from each text field.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1–3 gram patterns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(unigrams, bigrams, trigrams) to capture important phrases, not just single words.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limits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(10k for title, 15k for body) prevent huge dimensionality and reduce memory usage.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ColumnTransformer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applies each vectorizer to the correct column, keeping preprocessing structured and scalable.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sparse feature matrix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ready for machine learning models.</a:t>
            </a:r>
          </a:p>
          <a:p>
            <a:pPr marL="447675" indent="0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CD313-75F5-5583-3C0C-C67B93716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417" y="609600"/>
            <a:ext cx="3759201" cy="5638801"/>
          </a:xfrm>
          <a:prstGeom prst="rect">
            <a:avLst/>
          </a:prstGeom>
        </p:spPr>
      </p:pic>
      <p:pic>
        <p:nvPicPr>
          <p:cNvPr id="4" name="Graphic 3" descr="Diamond with solid fill">
            <a:extLst>
              <a:ext uri="{FF2B5EF4-FFF2-40B4-BE49-F238E27FC236}">
                <a16:creationId xmlns:a16="http://schemas.microsoft.com/office/drawing/2014/main" id="{6D2F99C1-0BA1-39D0-793E-8080B6DB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976" y="1918932"/>
            <a:ext cx="334297" cy="420329"/>
          </a:xfrm>
          <a:prstGeom prst="rect">
            <a:avLst/>
          </a:prstGeom>
        </p:spPr>
      </p:pic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4056BFF1-98D5-1404-99AE-BB20062B3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1" y="5227680"/>
            <a:ext cx="334297" cy="420329"/>
          </a:xfrm>
          <a:prstGeom prst="rect">
            <a:avLst/>
          </a:prstGeom>
        </p:spPr>
      </p:pic>
      <p:pic>
        <p:nvPicPr>
          <p:cNvPr id="7" name="Graphic 6" descr="Diamond with solid fill">
            <a:extLst>
              <a:ext uri="{FF2B5EF4-FFF2-40B4-BE49-F238E27FC236}">
                <a16:creationId xmlns:a16="http://schemas.microsoft.com/office/drawing/2014/main" id="{BC475FD3-708E-E9E2-9D76-AD3793B74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978" y="3564851"/>
            <a:ext cx="334297" cy="420329"/>
          </a:xfrm>
          <a:prstGeom prst="rect">
            <a:avLst/>
          </a:prstGeom>
        </p:spPr>
      </p:pic>
      <p:pic>
        <p:nvPicPr>
          <p:cNvPr id="8" name="Graphic 7" descr="Diamond with solid fill">
            <a:extLst>
              <a:ext uri="{FF2B5EF4-FFF2-40B4-BE49-F238E27FC236}">
                <a16:creationId xmlns:a16="http://schemas.microsoft.com/office/drawing/2014/main" id="{B73BEECE-2CAA-45BD-F2C4-E21499B1B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979" y="4415174"/>
            <a:ext cx="334297" cy="420329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99167ECC-FB73-E317-2654-90DEDA3E9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977" y="2731438"/>
            <a:ext cx="334297" cy="420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960D4-7D9E-BD2A-71E8-ED7C52FAFB6C}"/>
              </a:ext>
            </a:extLst>
          </p:cNvPr>
          <p:cNvSpPr txBox="1"/>
          <p:nvPr/>
        </p:nvSpPr>
        <p:spPr>
          <a:xfrm>
            <a:off x="82617" y="72164"/>
            <a:ext cx="193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BF0D5-370D-2EBD-5A57-D8449141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18" y="766916"/>
            <a:ext cx="4988722" cy="86523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0DD7-9789-A75E-8626-ED01220C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0813"/>
            <a:ext cx="6137786" cy="4537587"/>
          </a:xfrm>
        </p:spPr>
        <p:txBody>
          <a:bodyPr/>
          <a:lstStyle/>
          <a:p>
            <a:pPr marL="0" indent="630238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Tried Random Forest, SVM,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630238">
              <a:lnSpc>
                <a:spcPct val="150000"/>
              </a:lnSpc>
              <a:buNone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delivered the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accuracy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(78%)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630238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imbalanced data more effectively.</a:t>
            </a:r>
          </a:p>
          <a:p>
            <a:pPr marL="0" indent="630238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TF-IDF for text feature extraction.</a:t>
            </a:r>
          </a:p>
          <a:p>
            <a:pPr marL="0" indent="630238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oversampling during training.</a:t>
            </a:r>
          </a:p>
          <a:p>
            <a:pPr marL="0" indent="630238">
              <a:lnSpc>
                <a:spcPct val="15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highest accuracy and stable 			   performance.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4660BCB-BE09-3D8B-8FC6-DD6B59FCB12B}"/>
              </a:ext>
            </a:extLst>
          </p:cNvPr>
          <p:cNvSpPr/>
          <p:nvPr/>
        </p:nvSpPr>
        <p:spPr>
          <a:xfrm>
            <a:off x="7649498" y="3972232"/>
            <a:ext cx="3746090" cy="11405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8E2D86-D948-71A9-74AE-14224E1B794A}"/>
              </a:ext>
            </a:extLst>
          </p:cNvPr>
          <p:cNvSpPr/>
          <p:nvPr/>
        </p:nvSpPr>
        <p:spPr>
          <a:xfrm>
            <a:off x="7760109" y="1946787"/>
            <a:ext cx="3746090" cy="11405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XGBoost,SVM,Random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726360-18B7-49BC-9957-A61FC80D4BF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522543" y="3087329"/>
            <a:ext cx="0" cy="88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864D2A-C051-C2B8-8014-7F352B5DC330}"/>
              </a:ext>
            </a:extLst>
          </p:cNvPr>
          <p:cNvSpPr txBox="1"/>
          <p:nvPr/>
        </p:nvSpPr>
        <p:spPr>
          <a:xfrm>
            <a:off x="10001862" y="1526147"/>
            <a:ext cx="26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*Models Tried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D115C-28B9-A0C9-60C1-4AEFD2BD6889}"/>
              </a:ext>
            </a:extLst>
          </p:cNvPr>
          <p:cNvSpPr txBox="1"/>
          <p:nvPr/>
        </p:nvSpPr>
        <p:spPr>
          <a:xfrm>
            <a:off x="10092812" y="3617960"/>
            <a:ext cx="193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*Model Selected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Diamond with solid fill">
            <a:extLst>
              <a:ext uri="{FF2B5EF4-FFF2-40B4-BE49-F238E27FC236}">
                <a16:creationId xmlns:a16="http://schemas.microsoft.com/office/drawing/2014/main" id="{1BC7AD06-6A21-1ABA-A6E8-497FE8005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51" y="5064842"/>
            <a:ext cx="334297" cy="420329"/>
          </a:xfrm>
          <a:prstGeom prst="rect">
            <a:avLst/>
          </a:prstGeom>
        </p:spPr>
      </p:pic>
      <p:pic>
        <p:nvPicPr>
          <p:cNvPr id="8" name="Graphic 7" descr="Diamond with solid fill">
            <a:extLst>
              <a:ext uri="{FF2B5EF4-FFF2-40B4-BE49-F238E27FC236}">
                <a16:creationId xmlns:a16="http://schemas.microsoft.com/office/drawing/2014/main" id="{73D8CF64-DD07-80EC-D01F-210917DBA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53" y="2865118"/>
            <a:ext cx="334297" cy="420329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C16621E4-355B-DB17-7166-D9693E964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50" y="3436781"/>
            <a:ext cx="334297" cy="420329"/>
          </a:xfrm>
          <a:prstGeom prst="rect">
            <a:avLst/>
          </a:prstGeom>
        </p:spPr>
      </p:pic>
      <p:pic>
        <p:nvPicPr>
          <p:cNvPr id="10" name="Graphic 9" descr="Diamond with solid fill">
            <a:extLst>
              <a:ext uri="{FF2B5EF4-FFF2-40B4-BE49-F238E27FC236}">
                <a16:creationId xmlns:a16="http://schemas.microsoft.com/office/drawing/2014/main" id="{2F3AF331-359C-3BA6-5F52-248BD8AA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53" y="4527264"/>
            <a:ext cx="334297" cy="420329"/>
          </a:xfrm>
          <a:prstGeom prst="rect">
            <a:avLst/>
          </a:prstGeom>
        </p:spPr>
      </p:pic>
      <p:pic>
        <p:nvPicPr>
          <p:cNvPr id="11" name="Graphic 10" descr="Diamond with solid fill">
            <a:extLst>
              <a:ext uri="{FF2B5EF4-FFF2-40B4-BE49-F238E27FC236}">
                <a16:creationId xmlns:a16="http://schemas.microsoft.com/office/drawing/2014/main" id="{2F1901F0-7E3F-5FC2-3FCA-451146E8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52" y="3881284"/>
            <a:ext cx="334297" cy="420329"/>
          </a:xfrm>
          <a:prstGeom prst="rect">
            <a:avLst/>
          </a:prstGeom>
        </p:spPr>
      </p:pic>
      <p:pic>
        <p:nvPicPr>
          <p:cNvPr id="14" name="Graphic 13" descr="Diamond with solid fill">
            <a:extLst>
              <a:ext uri="{FF2B5EF4-FFF2-40B4-BE49-F238E27FC236}">
                <a16:creationId xmlns:a16="http://schemas.microsoft.com/office/drawing/2014/main" id="{E00860D4-54C1-0355-8DF7-C6CAD2D3E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49" y="2269283"/>
            <a:ext cx="334297" cy="420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0B606E-1CEC-56FE-95BB-074657C28BE7}"/>
              </a:ext>
            </a:extLst>
          </p:cNvPr>
          <p:cNvSpPr txBox="1"/>
          <p:nvPr/>
        </p:nvSpPr>
        <p:spPr>
          <a:xfrm>
            <a:off x="82617" y="72164"/>
            <a:ext cx="193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2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A00C-1BBD-0714-46E9-8B3AE322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192518" cy="125852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PipeLining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4AAB6D-ECDC-5771-6654-BB653A1738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026871"/>
            <a:ext cx="7661786" cy="387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447675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an end-to-end ML pipeline combining Text Cleaner, TF-IDF feature 	extraction and 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classifier.</a:t>
            </a:r>
          </a:p>
          <a:p>
            <a:pPr marL="0" indent="447675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pipeline automatically handles text vectorization, feature 	transformation, and prediction.</a:t>
            </a:r>
          </a:p>
          <a:p>
            <a:pPr marL="0" indent="447675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the model on preprocessed training data for sentiment classification.</a:t>
            </a:r>
          </a:p>
          <a:p>
            <a:pPr marL="0" indent="447675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optimized performance after tuning hyperparameters.</a:t>
            </a:r>
          </a:p>
          <a:p>
            <a:pPr marL="0" indent="447675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the final trained pipeline as a 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for deployment and real-time 	prediction.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88C46D-9487-4C71-E2D5-35CAE3C5024E}"/>
              </a:ext>
            </a:extLst>
          </p:cNvPr>
          <p:cNvSpPr/>
          <p:nvPr/>
        </p:nvSpPr>
        <p:spPr>
          <a:xfrm>
            <a:off x="8740877" y="2740524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CD519-DFE5-2EA0-70C4-08F0F32C5ECB}"/>
              </a:ext>
            </a:extLst>
          </p:cNvPr>
          <p:cNvSpPr/>
          <p:nvPr/>
        </p:nvSpPr>
        <p:spPr>
          <a:xfrm>
            <a:off x="8740877" y="1820956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Preprocessor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D9EA0-567E-C68A-DF1C-BA0BFE5DEBCB}"/>
              </a:ext>
            </a:extLst>
          </p:cNvPr>
          <p:cNvSpPr/>
          <p:nvPr/>
        </p:nvSpPr>
        <p:spPr>
          <a:xfrm>
            <a:off x="8742188" y="3635273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Pipeline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8B762-ADFC-B1E6-852F-E44A07A3CC0E}"/>
              </a:ext>
            </a:extLst>
          </p:cNvPr>
          <p:cNvSpPr/>
          <p:nvPr/>
        </p:nvSpPr>
        <p:spPr>
          <a:xfrm>
            <a:off x="8740877" y="4604503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Pipeline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FC3701-06F8-32CC-E47F-B5E0AB7C7B59}"/>
              </a:ext>
            </a:extLst>
          </p:cNvPr>
          <p:cNvSpPr/>
          <p:nvPr/>
        </p:nvSpPr>
        <p:spPr>
          <a:xfrm>
            <a:off x="8740877" y="5538017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Predictions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B9271-BDE3-9EDD-78E6-A006AE54CDDD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0259961" y="2263408"/>
            <a:ext cx="0" cy="4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0266D9-FFCA-E5A1-8FA9-521E0E702EE7}"/>
              </a:ext>
            </a:extLst>
          </p:cNvPr>
          <p:cNvCxnSpPr>
            <a:cxnSpLocks/>
          </p:cNvCxnSpPr>
          <p:nvPr/>
        </p:nvCxnSpPr>
        <p:spPr>
          <a:xfrm>
            <a:off x="10259961" y="3156158"/>
            <a:ext cx="0" cy="44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BD126-9427-76B5-96DB-E9F81C784A15}"/>
              </a:ext>
            </a:extLst>
          </p:cNvPr>
          <p:cNvCxnSpPr>
            <a:cxnSpLocks/>
          </p:cNvCxnSpPr>
          <p:nvPr/>
        </p:nvCxnSpPr>
        <p:spPr>
          <a:xfrm>
            <a:off x="10261272" y="4077725"/>
            <a:ext cx="0" cy="52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5CEBB-DA30-DC20-6286-31A44AAAD91A}"/>
              </a:ext>
            </a:extLst>
          </p:cNvPr>
          <p:cNvCxnSpPr>
            <a:cxnSpLocks/>
          </p:cNvCxnSpPr>
          <p:nvPr/>
        </p:nvCxnSpPr>
        <p:spPr>
          <a:xfrm>
            <a:off x="10259961" y="5056787"/>
            <a:ext cx="0" cy="47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Diamond with solid fill">
            <a:extLst>
              <a:ext uri="{FF2B5EF4-FFF2-40B4-BE49-F238E27FC236}">
                <a16:creationId xmlns:a16="http://schemas.microsoft.com/office/drawing/2014/main" id="{463CBEB2-91A5-9AB2-B43A-EF5EF25F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12" y="2138984"/>
            <a:ext cx="334297" cy="420329"/>
          </a:xfrm>
          <a:prstGeom prst="rect">
            <a:avLst/>
          </a:prstGeom>
        </p:spPr>
      </p:pic>
      <p:pic>
        <p:nvPicPr>
          <p:cNvPr id="9" name="Graphic 8" descr="Diamond with solid fill">
            <a:extLst>
              <a:ext uri="{FF2B5EF4-FFF2-40B4-BE49-F238E27FC236}">
                <a16:creationId xmlns:a16="http://schemas.microsoft.com/office/drawing/2014/main" id="{08B35A46-3FC4-3980-2AC0-A678E05DC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885" y="5163770"/>
            <a:ext cx="334297" cy="420329"/>
          </a:xfrm>
          <a:prstGeom prst="rect">
            <a:avLst/>
          </a:prstGeom>
        </p:spPr>
      </p:pic>
      <p:pic>
        <p:nvPicPr>
          <p:cNvPr id="11" name="Graphic 10" descr="Diamond with solid fill">
            <a:extLst>
              <a:ext uri="{FF2B5EF4-FFF2-40B4-BE49-F238E27FC236}">
                <a16:creationId xmlns:a16="http://schemas.microsoft.com/office/drawing/2014/main" id="{9A66BD18-609A-D1CF-7195-ADDEDE2C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12" y="4636458"/>
            <a:ext cx="334297" cy="420329"/>
          </a:xfrm>
          <a:prstGeom prst="rect">
            <a:avLst/>
          </a:prstGeom>
        </p:spPr>
      </p:pic>
      <p:pic>
        <p:nvPicPr>
          <p:cNvPr id="16" name="Graphic 15" descr="Diamond with solid fill">
            <a:extLst>
              <a:ext uri="{FF2B5EF4-FFF2-40B4-BE49-F238E27FC236}">
                <a16:creationId xmlns:a16="http://schemas.microsoft.com/office/drawing/2014/main" id="{93726114-54F1-1B35-71EE-AD1A271B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12" y="4077725"/>
            <a:ext cx="334297" cy="420329"/>
          </a:xfrm>
          <a:prstGeom prst="rect">
            <a:avLst/>
          </a:prstGeom>
        </p:spPr>
      </p:pic>
      <p:pic>
        <p:nvPicPr>
          <p:cNvPr id="17" name="Graphic 16" descr="Diamond with solid fill">
            <a:extLst>
              <a:ext uri="{FF2B5EF4-FFF2-40B4-BE49-F238E27FC236}">
                <a16:creationId xmlns:a16="http://schemas.microsoft.com/office/drawing/2014/main" id="{D134B4A7-4CF4-EBCF-19DF-53C6B9A5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12" y="3099815"/>
            <a:ext cx="334297" cy="4203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73A88F-D2C4-FE76-CEB1-40A8BB2927F1}"/>
              </a:ext>
            </a:extLst>
          </p:cNvPr>
          <p:cNvSpPr txBox="1"/>
          <p:nvPr/>
        </p:nvSpPr>
        <p:spPr>
          <a:xfrm>
            <a:off x="82617" y="72164"/>
            <a:ext cx="1939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Group-5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62E817-161D-3C7E-2832-3840396F2E01}"/>
              </a:ext>
            </a:extLst>
          </p:cNvPr>
          <p:cNvSpPr/>
          <p:nvPr/>
        </p:nvSpPr>
        <p:spPr>
          <a:xfrm>
            <a:off x="8740877" y="911747"/>
            <a:ext cx="3038168" cy="442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Text Cleaner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010F77-271F-1450-834A-A07E215152E8}"/>
              </a:ext>
            </a:extLst>
          </p:cNvPr>
          <p:cNvCxnSpPr/>
          <p:nvPr/>
        </p:nvCxnSpPr>
        <p:spPr>
          <a:xfrm>
            <a:off x="10258322" y="1343840"/>
            <a:ext cx="0" cy="4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74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513</TotalTime>
  <Words>734</Words>
  <Application>Microsoft Office PowerPoint</Application>
  <PresentationFormat>Widescreen</PresentationFormat>
  <Paragraphs>110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Celestial</vt:lpstr>
      <vt:lpstr>NLP Sentiment Analysis</vt:lpstr>
      <vt:lpstr>PowerPoint Presentation</vt:lpstr>
      <vt:lpstr>Project Objective :</vt:lpstr>
      <vt:lpstr>Dataset Overview:</vt:lpstr>
      <vt:lpstr>Data Preprocessing:</vt:lpstr>
      <vt:lpstr>Exploration Data Analysis:</vt:lpstr>
      <vt:lpstr>Feature Engineering :</vt:lpstr>
      <vt:lpstr>Model Building :</vt:lpstr>
      <vt:lpstr> PipeLining Creation:</vt:lpstr>
      <vt:lpstr>Model Deployment:</vt:lpstr>
      <vt:lpstr>Prediction Result Screenshot </vt:lpstr>
      <vt:lpstr>Challenges Faced: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 mangali</dc:creator>
  <cp:lastModifiedBy>mahesh mangali</cp:lastModifiedBy>
  <cp:revision>2</cp:revision>
  <dcterms:created xsi:type="dcterms:W3CDTF">2025-11-14T04:24:53Z</dcterms:created>
  <dcterms:modified xsi:type="dcterms:W3CDTF">2025-11-18T07:13:04Z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